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46"/>
  </p:notesMasterIdLst>
  <p:handoutMasterIdLst>
    <p:handoutMasterId r:id="rId47"/>
  </p:handoutMasterIdLst>
  <p:sldIdLst>
    <p:sldId id="258" r:id="rId5"/>
    <p:sldId id="335" r:id="rId6"/>
    <p:sldId id="322" r:id="rId7"/>
    <p:sldId id="323" r:id="rId8"/>
    <p:sldId id="324" r:id="rId9"/>
    <p:sldId id="329" r:id="rId10"/>
    <p:sldId id="327" r:id="rId11"/>
    <p:sldId id="321" r:id="rId12"/>
    <p:sldId id="318" r:id="rId13"/>
    <p:sldId id="311" r:id="rId14"/>
    <p:sldId id="312" r:id="rId15"/>
    <p:sldId id="320" r:id="rId16"/>
    <p:sldId id="343" r:id="rId17"/>
    <p:sldId id="334" r:id="rId18"/>
    <p:sldId id="344" r:id="rId19"/>
    <p:sldId id="345" r:id="rId20"/>
    <p:sldId id="346" r:id="rId21"/>
    <p:sldId id="336" r:id="rId22"/>
    <p:sldId id="347" r:id="rId23"/>
    <p:sldId id="348" r:id="rId24"/>
    <p:sldId id="357" r:id="rId25"/>
    <p:sldId id="356" r:id="rId26"/>
    <p:sldId id="355" r:id="rId27"/>
    <p:sldId id="352" r:id="rId28"/>
    <p:sldId id="359" r:id="rId29"/>
    <p:sldId id="332" r:id="rId30"/>
    <p:sldId id="358" r:id="rId31"/>
    <p:sldId id="353" r:id="rId32"/>
    <p:sldId id="362" r:id="rId33"/>
    <p:sldId id="350" r:id="rId34"/>
    <p:sldId id="351" r:id="rId35"/>
    <p:sldId id="360" r:id="rId36"/>
    <p:sldId id="361" r:id="rId37"/>
    <p:sldId id="367" r:id="rId38"/>
    <p:sldId id="365" r:id="rId39"/>
    <p:sldId id="354" r:id="rId40"/>
    <p:sldId id="366" r:id="rId41"/>
    <p:sldId id="331" r:id="rId42"/>
    <p:sldId id="364" r:id="rId43"/>
    <p:sldId id="328" r:id="rId44"/>
    <p:sldId id="363" r:id="rId4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D3D3"/>
    <a:srgbClr val="FFB900"/>
    <a:srgbClr val="B0B0B0"/>
    <a:srgbClr val="868686"/>
    <a:srgbClr val="353535"/>
    <a:srgbClr val="B2B2B2"/>
    <a:srgbClr val="EAEAEA"/>
    <a:srgbClr val="9696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89" d="100"/>
          <a:sy n="89" d="100"/>
        </p:scale>
        <p:origin x="33" y="3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12/9/2019 3:47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31T12:42:34.5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79.29114"/>
      <inkml:brushProperty name="anchorY" value="1052.4244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4.05859"/>
      <inkml:brushProperty name="anchorY" value="2220.6557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3523.3916"/>
      <inkml:brushProperty name="anchorY" value="2274.0925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5317.18164"/>
      <inkml:brushProperty name="anchorY" value="2939.81494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6181.5376"/>
      <inkml:brushProperty name="anchorY" value="3906.95801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749.23145"/>
      <inkml:brushProperty name="anchorY" value="4201.55566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532.10352"/>
      <inkml:brushProperty name="anchorY" value="5264.13037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897.10352"/>
      <inkml:brushProperty name="anchorY" value="4423.61328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993.5127"/>
      <inkml:brushProperty name="anchorY" value="5366.51465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0813.17871"/>
      <inkml:brushProperty name="anchorY" value="5887.11719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2392.71484"/>
      <inkml:brushProperty name="anchorY" value="5879.96924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081.3252"/>
      <inkml:brushProperty name="anchorY" value="5957.65186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434.31934"/>
      <inkml:brushProperty name="anchorY" value="6217.20068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724.6377"/>
      <inkml:brushProperty name="anchorY" value="5073.2085"/>
      <inkml:brushProperty name="scaleFactor" value="0.5"/>
    </inkml:brush>
    <inkml:brush xml:id="br1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649.2373"/>
      <inkml:brushProperty name="anchorY" value="6168.75146"/>
      <inkml:brushProperty name="scaleFactor" value="0.5"/>
    </inkml:brush>
    <inkml:brush xml:id="br1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5365.45117"/>
      <inkml:brushProperty name="anchorY" value="6960.65674"/>
      <inkml:brushProperty name="scaleFactor" value="0.5"/>
    </inkml:brush>
    <inkml:brush xml:id="br1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677.46484"/>
      <inkml:brushProperty name="anchorY" value="7686.74609"/>
      <inkml:brushProperty name="scaleFactor" value="0.5"/>
    </inkml:brush>
    <inkml:brush xml:id="br1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8353.94727"/>
      <inkml:brushProperty name="anchorY" value="8396.61914"/>
      <inkml:brushProperty name="scaleFactor" value="0.5"/>
    </inkml:brush>
    <inkml:brush xml:id="br1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9632.41406"/>
      <inkml:brushProperty name="anchorY" value="8714.26367"/>
      <inkml:brushProperty name="scaleFactor" value="0.5"/>
    </inkml:brush>
    <inkml:brush xml:id="br2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0597.01563"/>
      <inkml:brushProperty name="anchorY" value="8566.80957"/>
      <inkml:brushProperty name="scaleFactor" value="0.5"/>
    </inkml:brush>
    <inkml:brush xml:id="br2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349.4375"/>
      <inkml:brushProperty name="anchorY" value="8874.88281"/>
      <inkml:brushProperty name="scaleFactor" value="0.5"/>
    </inkml:brush>
    <inkml:brush xml:id="br2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1624.23047"/>
      <inkml:brushProperty name="anchorY" value="7760.00635"/>
      <inkml:brushProperty name="scaleFactor" value="0.5"/>
    </inkml:brush>
    <inkml:brush xml:id="br2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758.40234"/>
      <inkml:brushProperty name="anchorY" value="8112.86719"/>
      <inkml:brushProperty name="scaleFactor" value="0.5"/>
    </inkml:brush>
    <inkml:brush xml:id="br2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56.28711"/>
      <inkml:brushProperty name="anchorY" value="8519.35742"/>
      <inkml:brushProperty name="scaleFactor" value="0.5"/>
    </inkml:brush>
  </inkml:definitions>
  <inkml:trace contextRef="#ctx0" brushRef="#br0">2896 668,'0'0,"0"0,-15 0,0-6,-14-4,-2-2,1 1,2 2,-2-1,3 3,-6 1,2 3,0 1,-2 1,2 1,4 0,4 1,-3-1,0 0,1 1,2-1,-1 0,0 0,-8 0,2 0,-2 0,1 0,3-3,4 0,3 0,-1-6,0-5,0-2,2-8,-1 3,3 0,2 2,1-4,1 0,0 2,0 1,2 2,-5-5,2 1,0-3,0 5,3 5</inkml:trace>
  <inkml:trace contextRef="#ctx0" brushRef="#br1" timeOffset="1693.572">2314 534,'0'0,"0"-2,0-5,-6-8,-3-3,-1-1,2-1,-1 1,2 1,1-2,3 1,1 1,1 0,0 1,1 2,1-1,-1-2,0 0,1 0,-1 1,0 0,0-5,0 1,0-1,0 2,0-1,0 1,0-2,0 1,0 1,0 4</inkml:trace>
  <inkml:trace contextRef="#ctx0" brushRef="#br2" timeOffset="3022.643">2015 534,'0'0,"0"3,0 6,-3 3,-3 3,0 1,0 0,-1 1,1-1,-2 3,-5 2,2 7,-2-2,3 0,-1-3,3-3,2 4,-1-1,1-2,-1 2,2 1,-3-1,-1-2,-5-4,-2-2,2-2,0-3,0 0,0 0,0-1,0 0,-10 5,0-2,-6-3,-13 2,1-4,-3-1,8-2</inkml:trace>
  <inkml:trace contextRef="#ctx0" brushRef="#br3" timeOffset="4496.385">1926 489,'0'0,"-5"0,-17 0,-6 0,-16 0,-6 0,0 0,-9 0,1 0,7 0,-3 0,3 0,-13 0,3 0,2 0,-5 0,3 0,9-3,10 0,10 0,4-3,-9 1,-3 1,2 1,-4 1,4 1,8 0</inkml:trace>
  <inkml:trace contextRef="#ctx0" brushRef="#br4" timeOffset="6421.062">1357 460,'0'0,"-2"0,-5-6,-8-21,-3-4,2-1,2 1,-1-2,2 4,1 4,2 2,0 4,0 2,-1 4,-8 2,-1-3,0 2,3 2</inkml:trace>
  <inkml:trace contextRef="#ctx0" brushRef="#br5" timeOffset="7863.195">1134 608,'0'0,"-3"0,-3 6,-3 3,0 4,-7 7,-2 1,-1 4,-6 5,1-1,-8 3,1-5,-3-4,3-3,0-5,-8 1,3-5,4-2,1-3,2-3,3-2,3 0,4-2,-5 4,2-1,-8 1,-2-1,2 0,-3-1,3-1,-5 0,3 0,3 0,-5 3,3 0,4 0,6 0</inkml:trace>
  <inkml:trace contextRef="#ctx0" brushRef="#br6" timeOffset="9527.623">1688 429,'0'0,"-3"-18,-9-15,-4-10,-5-14,0-3,-1 6,2-1,5 10,3 8,5 11</inkml:trace>
  <inkml:trace contextRef="#ctx0" brushRef="#br7" timeOffset="11069.637">686 952,'0'0,"0"8,0 6,0 4,0 2,0 6,0 0,0-2,0 4,0-2,0-10,0-13,0-6</inkml:trace>
  <inkml:trace contextRef="#ctx0" brushRef="#br8" timeOffset="12352.47">461 937,'0'0,"-15"-15,-9-9,0 0,-6-4,1 3,-1 1,4 3,-13-3,-3 0,3 6,-5-5,5 4,6 2,5 4,9 4</inkml:trace>
  <inkml:trace contextRef="#ctx0" brushRef="#br9" timeOffset="35356.805">3420 1579,'0'0,"-5"0,-8 0,-3 0,-7 0,-1 0,1 0,-2 0,1 3,-3 0,2 1,1-2,3 0,-4-1,2 0,1-1,-10 0,1 0,-7 0,3 0,4 0,-2-1,4 1,-5 0,3 0,0 0,-2 0,-3 0,-6 0,3 0,2 0,0 0,4 0,-4 0,4 0,4 0,-5 3,4 0,3 0,3 0,1-1,22 0,-2-2,1 1,0 0,0 0,0 0,0 0,0 0,0 1,-11 11,5 2,3 2,3 0,2-3</inkml:trace>
  <inkml:trace contextRef="#ctx0" brushRef="#br10" timeOffset="37111.336">2718 1624,'0'0,"0"3,0 3,0 3,0 3,0 2,0 0,0 1,0 4,-3-3,0-1,-3 0,-3-4,-2 1,-1-4,-8 1,-1-2,-4-2,-4-2,0-1,3 2,3-1,-1 0,0-1,2 6,1-1,2-1,-1 0,-3 0,-4 2,-15 6,-4 1,-1 1,5-2,4-3,7 2,5 4,-1 12,-3 1,-7 6,3-6,2-3,8-5,1-3,3 4,6-2,1 3,1-5,2-4</inkml:trace>
  <inkml:trace contextRef="#ctx0" brushRef="#br11" timeOffset="38904.18">2390 1863,'0'0,"0"5,0 8,0 9,0 1,0 10,0 2,0 7,0-1,0-1,0 1,0-5,0-3,0-5,0-4,0-2,-3-4,-6 0,0-1,0 0,-1-1,2 2,2-2</inkml:trace>
  <inkml:trace contextRef="#ctx0" brushRef="#br12" timeOffset="40341.519">3391 1848,'0'0,"0"3,-3 0,-18 6,-10 3,-8-1,-20 4,0-2,-7 7,8-3,10-4,10-3,13 0,9 0,8 0,3 2,2 1,-4 4,0 0,-5 1,-2-3,-1-4,-1-4,-3-3,3 1,0-1,1 1,0 3,-5 8,-1 3,3 1,2-4,3-3</inkml:trace>
  <inkml:trace contextRef="#ctx0" brushRef="#br13" timeOffset="41390.68">3002 2043,'0'0,"3"0,3 6,4 0,-2 3,3 2,-3 2,-1 1,-3 1,2 3,-1 0,-2 1,0-1,-2-1,0-1,-1 0,0 2,0 3,0 0,-1 8,1 0,0 4,0-3,0-2,0-2,0 4,0-3,0-5</inkml:trace>
  <inkml:trace contextRef="#ctx0" brushRef="#br14" timeOffset="43670.57">3121 1625,'0'0,"0"-3,-3-18,-6-10,0-5,-3-2,2 3,-1 5,3 2,-2 3,0 1,1 3,0 1,1 3,-4 0,2 2,2 0,-1 3,-1 1,-2 2,0 3,-2-4,0 2,-7-2,0 2,0 2,3 1</inkml:trace>
  <inkml:trace contextRef="#ctx0" brushRef="#br15" timeOffset="44719.904">2405 1536,'0'0,"-3"0,0-3,-6-9,0-4,-2-2,2 0,-2 0,3 0,2-2,-1 1,1 3</inkml:trace>
  <inkml:trace contextRef="#ctx0" brushRef="#br16" timeOffset="45680.746">2225 1625,'0'0,"-5"0,-20 0,-12 0,-13-3,-26-6,-3-4,-13-4,6 0,11 4,9 3,15 4,15 2</inkml:trace>
  <inkml:trace contextRef="#ctx0" brushRef="#br17" timeOffset="47262.42">1807 2163,'0'0,"-3"0,-3 0,-4 0,-10-6,-6-1,-7-2,-8-2,-9-5,-13-1,0-3,7 2,7 3,9 6,10 2,4 4,1 2,4 1,-5 1,-12 0,0-1,-9 7,-3 0,6-1,-3-1,7-1,4 1,0 0,4 1,6 3,6-1</inkml:trace>
  <inkml:trace contextRef="#ctx0" brushRef="#br18" timeOffset="48479.467">1462 2192,'0'0,"0"3,-2 0,-8 3,-2 3,-2 2,-2-2,-7 8,1 4,-10 4,-4 0,-4 2,-18-3,-3 1,-9-2,2-2,10-5,11 1,11-4,12 0,10-4</inkml:trace>
  <inkml:trace contextRef="#ctx0" brushRef="#br19" timeOffset="49757.159">1851 2237,'0'0,"-3"3,-6 3,-3 1,-3 4,2 3,0 1,-1 1,1 6,-1 0,2 0,-2 2,2-2,-3 4,2 5,-6-1,-1 3,4-3,-3-6,4-1,1-3,3 7,3-1,1-1,1 6,2-2,-1 8,0 2,2-3,0-4,2-5,0 1,0-3,1-5</inkml:trace>
  <inkml:trace contextRef="#ctx0" brushRef="#br20" timeOffset="51717.319">1508 2909,'0'0,"-8"0,-8 0,-23 0,-9 0,-5 0,-22 12,-4 0,-21 10,-4-3,5 3,-8 0,9 1,10 5,14-5,17 2,19-2,34-21,1 1,0-1,0 1,1 0,-1 0,1 0,-1 1,1-2,0 0,1 0,-1 0,1 1,0-1,0 1,0-1,0 1,-3 17,5-1,2-5</inkml:trace>
  <inkml:trace contextRef="#ctx0" brushRef="#br21" timeOffset="52748.53">1597 3074,'0'0,"3"5,4 5,-1 2,2 0,0 3,1-2,-2 0,-1 6,-2 1,-1 3,-2 3,-1-2,0 2,0 4,5 1,1 3,0 7,-1-3,-1-5,-2-1,-1-9</inkml:trace>
  <inkml:trace contextRef="#ctx0" brushRef="#br22" timeOffset="53613.437">1179 2954,'0'0,"-2"0,-5 0,-5 3,-3 6,-4 0,-2 3,-8 1,-5 1,1 3,-13 4,4 1,-8 5,3-2,6 3,4-3,9-3,6-1,7-6</inkml:trace>
  <inkml:trace contextRef="#ctx0" brushRef="#br23" timeOffset="54671.215">1717 3283,'0'0,"-2"0,-5 3,-8 6,-2 3,-9 3,0 1,1-2,-1-1,-3 3,-5 0,3 1,2-3,4-1,4 3,0 3,4 0,5-2</inkml:trace>
  <inkml:trace contextRef="#ctx0" brushRef="#br24" timeOffset="55454.874">1746 3462,'0'0,"5"0,8 0,3 0,1 3,1 0,2 3,0 0,0 2,-2 1,-1 6,0-2,-2 1,3 3,0 1,0 6,-1-1,6 9,-1-2,-3-1,-2-4,-2 3,-3-3,-4-2,-3-3,-2-4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335 2 3392,'1'0'119,"-1"-1"0,1 1 0,-1 0 0,1 0 1,0-1-1,-1 1 0,1 0 0,0 0 0,0 0 0,-1 0 0,1 0 0,0 0 0,-1 0 1,1 0-1,0 0 0,-1 1 0,1-1 0,0 0 0,-1 0 0,1 0 0,0 1 1,-1-1-1,1 0-119,-1 2 428,0-1 0,1 0 0,-1 1 0,0-1 0,0 0 0,0 1 0,0-1 1,-1 0-1,1 1 0,0-1 0,0 0 0,-1 2-428,0 1 203,-1 1 0,1 0 0,-1 0-1,0 0 1,0-1 0,-1 1 0,1-1 0,-1 0 0,0 0-1,0 0 1,-2 2-203,-2 1 140,0-1-1,-1 1 0,1-1 1,-1-1-1,0 0 0,-1 0-139,-17 9 12,-1-2 0,-1-1 0,-15 3-12,41-13 6,-7 2-31,1 0 0,-1-1-1,0 0 1,0-1 0,0 0-1,-6 0 26,9-1-14,0 0-1,1-1 0,-1 0 1,0 0-1,1-1 0,-1 0 1,1 0-1,0 0 0,-1 0 1,-2-3 14,8 5 1,0 0 0,0 0 0,0-1 0,-1 1 1,1 0-1,0 0 0,0 0 0,0 0 0,0 0 1,0-1-1,-1 1 0,1 0 0,0 0 0,0 0 0,0 0 1,-1 0-1,1 0 0,0 0 0,0 0 0,0 0 1,0 0-1,-1 0 0,1 0 0,0 0 0,0 0 1,0 0-1,-1 0 0,1 0 0,0 0 0,0 0 1,0 0-1,-1 0 0,1 0 0,0 0 0,0 0 1,0 0-1,-1 0 0,1 0 0,0 0 0,0 1 1,0-1-1,0 0 0,0 0 0,-1 0 0,1 0 0,0 0 1,0 1-1,0-1 0,0 0 0,0 0 0,0 0 1,0 0-1,0 1 0,-1-1 0,1 0 0,0 0 1,0 0-1,0 1-1,2 9 39,-1-9-19,1 35 275,-2-30-270,0-1-1,0 1 1,0 0-1,1 0 1,0-1-1,0 1 1,1-1-1,0 1 1,-1-1-1,2 0 1,-1 1-25,2 0 30,0 0 0,0-1 0,0 0 0,0 0 0,1 0 0,0 0 0,0-1 0,0 0 0,6 4-30,8 3 270,1 0 0,8 2-270,22 13 273,-45-22-273,1 0 0,-1 1 0,1-1 0,-1 1 1,4 6-1,14 13-1324,-22-24 1236,-1 0 1,1 0 0,-1 0-1,1 1 1,-1-1-1,1 0 1,-1 0-1,1 0 1,-1 0 0,0 0-1,1-1 1,-1 1-1,1 0 1,-1 0-1,1 0 1,-1 0-1,1 0 1,-1-1 0,0 1-1,1 0 1,-1 0-1,1-1 1,-1 1-1,0 0 1,1-1 0,-1 1-1,0 0 1,1-1-1,-1 1 1,0 0-1,0-1 1,1 1-1,-1-1 88,11-14-2746,-3 3 1461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3808,'1'-1'127,"-1"1"140,1-1 1,-1 1-1,1-1 1,-1 1 0,1 0-1,0-1 1,-1 1 0,1 0-1,-1 0 1,1-1 0,0 1-1,-1 0 1,1 0 0,-1 0-1,1 0 1,0 0-268,7 11 3356,-4-5-2806,-1 1 0,-1 1 0,1-1-1,-1 0 1,0 1 0,-1-1 0,0 1 0,0 2-550,0 16 1898,-1 22-1898,-1-13 535,1 89-274,0-117-321,1 1 0,0-1 0,0 1-1,1-1 1,-1 0 0,2 1 60,-2-4-76,0-1-1,0 0 1,1 1-1,-1-1 1,1 0 0,0 0-1,0 0 1,0 0-1,0-1 1,1 1-1,-1 0 1,1-1-1,1 2 77,-3-4-123,-1 1-1,0-1 0,1 0 1,-1 1-1,1-1 0,-1 0 0,1 1 1,-1-1-1,1 0 0,0 1 0,-1-1 1,1 0-1,-1 0 0,1 0 1,0 0-1,-1 0 0,1 0 0,-1 0 1,1 0-1,0 0 0,-1 0 0,1 0 1,-1 0-1,1 0 0,0 0 1,-1 0-1,1-1 0,-1 1 0,1 0 1,-1 0-1,1-1 0,-1 1 0,1 0 1,-1-1-1,1 1 0,-1-1 0,1 1 1,-1 0-1,1-1 0,-1 1 1,0-1-1,1 1 0,-1-1 0,0 1 1,1-1-1,-1 0 0,0 1 0,0-1 1,0 1-1,0-1 124,0-3-1397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2240,'2'-3'7050,"4"2"-4121,9 1-2118,-9 0 548,36 3 986,0 0-1,29 8-2344,-23-3-583,42 1 583,-9-7-1177,-28-4-2509,-33 1 1958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2656,'1'0'106,"-1"1"1,0-1-1,0 0 1,1 0-1,-1 0 1,0 0-1,0 0 1,1 0-1,-1 0 1,0 0-1,0 1 1,1-1-1,-1 0 1,0 0-1,0 0 1,0 0-1,0 1 1,1-1-1,-1 0 1,0 0 0,0 0-1,0 1 1,0-1-1,0 0 1,1 0-1,-1 1 1,0-1-1,0 0 1,0 0-1,0 1 1,0-1-1,0 0 1,0 0-1,0 1 1,0-1-1,0 0 1,0 0-1,0 1 1,0-1-1,0 0-106,-3 15 4098,1-8-3283,-8 42 2196,5-21-1558,-3 18-1453,-14 234 1141,19-225-1445,2-11-2272,2 6 2576,-1-29-5936,0-27 4614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0 382 3136,'0'0'49,"0"0"0,0 0-1,0-1 1,0 1 0,1 0 0,-1 0 0,0 0 0,0 0 0,0-1 0,0 1-1,0 0 1,1 0 0,-1 0 0,0 0 0,0 0 0,0 0 0,0 0-1,1-1 1,-1 1 0,0 0 0,0 0 0,0 0 0,1 0 0,-1 0-1,0 0 1,0 0 0,0 0 0,1 0 0,-1 0 0,0 0 0,0 0-1,0 0 1,1 0-49,5 6 2650,5 18 2394,-6-12-4409,4 5-153,1 0 0,0 0 1,1-1-1,0 0 0,2-1 1,0 0-1,9 8-482,-14-17 58,0 1 1,0-1 0,0-1-1,1 0 1,0 0 0,0 0-1,0-1 1,0-1 0,1 1-1,0-2 1,-1 1 0,1-1-1,0-1 1,0 0 0,0 0-1,0-1 1,1 0 0,4-1-59,-2 0 284,-1-1-1,0 0 1,0-1 0,0 0 0,-1 0 0,1-1 0,-1-1 0,0 0-1,1-1-283,-6 2 186,0 0-1,0-1 0,0 0 0,0 0 0,-1 0 0,1-1 0,-1 1 1,-1-1-1,1-1 0,-1 1 0,0-1 0,-1 1 0,1-2-185,6-14 437,-2 0 0,-1 0 0,4-15-437,9-43 268,-3 0 0,-3-1 1,-3-13-269,-11 92 16,1-5-372,-1 1 1,0-1-1,0 1 1,0-1-1,-1 1 1,0-3 355,-4-6-1222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8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5 3712,'-34'17'5232,"34"-24"1285,1-7-5157,1 13-1240,2 5 86,4 11-95,7 35-1380,-6-30 576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0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44 1248,'3'-15'9726,"-2"12"-9521,0 0 0,0 0 0,0 0 1,0 0-1,1 1 0,0-1 0,-1 1 1,1-1-1,1 0-205,-6 5 393,0 1 0,0 0 0,0 0 0,0 0 1,1 0-1,-1 1 0,0 1-393,0 4-33,0 1 1,1-1-1,0 1 0,1 0 1,0-1-1,0 1 1,1 0-1,0-1 1,2 9 32,0 11-272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4480,'0'0'1664,"0"0"-1312,-4 13-64,-1-9 2304,5 4-1472,-5 2 864,0 1-1152,1-2 448,4-1-736,0 0 128,4 1-384,1 4 95,0-2-223,0 11-224,4 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2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6 3232,'-1'-1'219,"0"0"-1,0 1 1,0-1-1,0 1 1,0-1 0,0 1-1,0 0 1,0-1-1,0 1 1,0 0 0,0 0-1,0 0 1,0 0 0,0 0-1,0 0 1,0 0-1,-1 0-218,-1 0 1452,-2 0 2414,5 0-3646,-1 0 0,0 0 0,1 0 0,-1 1 0,0-1 0,1 0 0,-1 0-1,0 0 1,1 1 0,-1-1 0,1 0 0,-1 1 0,0-1 0,1 0 0,-1 1 0,1-1 0,-1 1-220,-7 11 734,5-7-687,0 0 0,0 0-1,0 0 1,0 0 0,1 0-1,0 1 1,-1 3-47,1 1-354,1 0 1,0 0-1,0 10 354,4 9-549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3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1 736,'-4'8'256,"4"-8"-192,-5 8 0,0-4 2272,5 1-1280,-5 3 2048,10 0-1760,-5 1 512,0-1-1088,0 0 416,5 4-704,-5-4-96,5 5-256,-5 4-736,4 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09.2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1341 0,'0'4,"1"-1,0 1,0-1,0 0,1 1,-1-1,1 0,0 0,0 0,0 0,0 0,1 0,2 5,213 297,-130-190,-5 5,13 34,-43-54,-42-76,7 20,-11-26,0 0,1-1,0 0,5 4,3 4,77 122,-65-89,-3 1,14 49,-37-104,20 51,-12-30,0 0,0 6,2 15,-3 1,-1 0,-1 8,-2-21,1 0,2 0,2 4,9 36,64 340,-77-378,34 203,-30-157,0 79,-12 4,-8 27,3-109,-13 129,15-161,3 2,-2 33,1-64,-1-1,-2 6,-6 32,-7 65,-7 65,14-26,6-129,-1-1,-1 0,-13 30,18-50,0 0,1 1,0 0,1-1,0 1,2 5,-1-2,-1 0,-1 0,-2 13,-62 224,62-241,-1 0,-1 0,0-1,-6 7,5-6,0 0,1 0,0 0,0 4,-2 5,0-1,-2 0,-11 18,-39 58,52-84,-159 242,151-231,1-1,0 1,-7 17,16-30,-1 1,0-1,-2 2,1-3,1 0,1 1,-4 8,-31 68,-31 44,48-94,-16 19,-7 11,24-35,-23 24,21-26,-17 25,-38 62,-23 33,56-65,27-46,-17 21,-9 15,-21 51,26-49,8-14,5-9,-2 0,-35 44,34-54,17-23,-1-1,-1-1,-7 7,10-12,1 1,0 0,-4 9,5-7,-1-1,0-1,-7 6,-17 19,27-28,0-1,-2-1,1 1,-1-2,-1 0,-2 2,-22 14,1 1,1 2,1 1,-2 6,27-28,-1 0,0 0,-1 0,-3 0,3-1,0 1,0 0,1 0,-1 1,-64 64,33-31,19-19,1 0,0 3,15-18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13 2080,'-5'-13'768,"5"13"-608,-14 0-32,5 0 2752,9 0-1600,-10 0 736,10 0-1184,-4 0 512,8 0-800,-8 0 512,4 13-608,-5 0-256,5 7-96,0 5-384,5 5 160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9 896,'14'-8'352,"-14"8"-288,0 4 0,0-4 2496,0 8-1408,0 5 1568,0 3-1568,-4 1 128,4 3-768,-5 1-320,10 4-128,-5-8-704,9 4 352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55 1984,'-23'-19'1317,"23"18"-1105,-1 1 0,1-1 0,0 1-1,0-1 1,-1 0 0,1 1 0,0-1 0,0 1-1,0-1 1,-1 1 0,1-1 0,0 0 0,0 1-1,0-1 1,0 0 0,0 1 0,0-1 0,0 1-1,0-1 1,1 0 0,-1 1 0,0-1 0,0 1-1,0-1 1,1 1 0,-1-1 0,0 1 0,1-1-1,-1 1 1,0-1-212,1 0 292,0-1 0,0 1-1,0 0 1,0 0-1,0 0 1,0 0 0,0 0-1,0 0 1,1 0 0,-1 0-1,0 0 1,1 0 0,-1 1-1,1-1-291,-1 0 39,-1 1-1,1 0 0,0-1 0,-1 1 1,1 0-1,0 0 0,-1 0 0,1 0 1,0-1-1,-1 1 0,1 0 1,0 0-1,-1 0 0,1 1 0,0-1 1,-1 0-1,1 0 0,0 0 1,-1 0-1,1 1 0,0-1 0,-1 0 1,1 0-1,0 1 0,-1-1 1,1 1-1,-1-1 0,1 0 0,-1 1 1,1-1-1,-1 1 0,1-1 0,-1 1 1,0 0-1,1-1 0,-1 1 1,0-1-1,1 1 0,-1 0 0,0-1 1,0 1-1,1 0 0,-1-1 1,0 1-1,0 0-38,2 6-127,0 1 1,0 0-1,-1 0 1,0 0-1,0-1 1,-1 1 0,0 4 126,0 16-464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1888,'5'4'981,"-1"-1"1,1 1-1,1-1 1,-1 0-1,0-1 1,1 1-1,-1-1 1,1 0-1,0 0 0,2 0-981,10 2 180,-13-3-51,-1 0-1,1 1 1,0 0-1,-1 0 0,1 0 1,-1 0-1,1 1 1,-1 0-1,0 0 1,0 0-1,0 0 0,-1 0 1,1 1-1,-1 0 1,0 0-1,2 2-128,-1 1-151,0-1 0,0 1 0,0 1 0,-1-1 0,1 0 0,-2 1 0,1 0-1,-1 0 1,-1-1 0,1 4 151,2 10-778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37 224,'0'0'85,"-8"-7"1643,7 6 1387,-1-2-1872,-1 0-1,1-1 1,0 1 0,0-1 0,0 0 0,0 0-1243,1 1 989,2 6-566,-1 1-435,1 0 1,0-1-1,-1 1 1,0 0 0,0-1-1,0 1 1,-1 0-1,1 0 1,-1-1-1,0 2 12,-1 12-72,1 23-34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9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9 832,'10'-4'216,"-8"4"-128,-1-1 0,0 0 0,1 1 0,-1-1 0,0 1 0,1 0 0,-1-1 0,1 1 0,-1 0 0,1 0 0,0 0-88,12 1 436,7 2 1795,-20-3-2134,-1 0-1,0 0 0,1 0 0,-1 0 0,0 1 1,0-1-1,1 0 0,-1 0 0,0 0 0,1 0 0,-1 1 1,0-1-1,0 0 0,0 0 0,1 1 0,-1-1 1,0 0-1,0 0 0,0 1 0,0-1 0,1 0 1,-1 1-1,0-1 0,0 0 0,0 1 0,0-1 0,0 0 1,0 0-1,0 1 0,0-1 0,0 0 0,0 1 1,0-1-1,0 0 0,0 1 0,0-1 0,0 0 0,0 1 1,-1-1-1,1 0 0,0 1 0,0-1 0,0 0 1,0 0-1,-1 1 0,1-1 0,0 0 0,0 0 0,0 0 1,-1 1-1,1-1 0,-1 0-96,-35 58 3739,25-41-3531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4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4 480,'1'-2'6724,"1"1"-3592,10 1-2754,-9 0 1350,-2 0-1264,-1 0-165,0 0 0,4 41 1589,1 1-763,-2 106 832,13 63-1957,-12-151 911,-3 36-911,-1-56 28,0-40-371,1 0 289,-1 0 0,0 0 0,0 0 0,0 0 0,0 0 1,0 0-1,1 0 0,-1 0 0,0-1 0,0 1 0,0 0 0,0 0 1,0 0-1,1 0 0,-1 0 0,0 0 0,0 0 0,0 0 0,0 0 0,0 0 1,0 0-1,1 0 0,-1-1 0,0 1 0,0 0 0,0 0 0,0 0 1,0 0-1,0 0 0,0-1 0,0 1 0,0 0 0,0 0 0,0 0 1,1 0-1,-1 0 0,0-1 0,0 1 0,0 0 0,0 0 0,0 0 0,0 0 1,0 0-1,0-1 0,-1 1 0,1 0 0,0 0 54,0-8-2165,0 0 688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30 832,'-14'-15'830,"13"14"-400,-1-1 0,0 1 0,0-1 0,0 1 0,0 0 0,0 0 0,0 0 0,0 0 0,0 0 0,0 1 0,-1-1 0,1 1 0,0-1 0,0 1 0,-1 0 0,1 0 0,0 0 0,-1 0-430,-33 1 3622,47 3-1926,0 0 0,0 0-1,3 0-1695,36 7 1310,2 0-892,13 0-418,-53-10-96,0 0 1,12-2 95,-2 1-2625,-22 0 1026,-2 0-2156,1 3 2198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6 224,'1'0'344,"0"-1"0,0 0 0,0 1 0,0-1 1,0 1-1,0-1 0,0 1 0,0 0 0,0-1 0,0 1 0,0 0 0,0 0 0,0 0 1,0-1-1,0 1 0,0 0 0,1 1-344,22 2 2781,-9 0-1028,15 1 573,21 6-2326,-18-3 708,11 0-708,-30-6 8,21 3 120,-32-3-236,-1-1-1,1 0 1,-1 1 0,0 0-1,0-1 1,1 1 0,-1 0-1,0 0 1,0 1 0,0-1-1,1 1 109,1 0-2007,-6 0 441,1 3 329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5.1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5 804 1056,'-2'-7'1695,"2"7"-1587,-1-1 0,1 0 1,0 0-1,0 1 0,-1-1 1,1 0-1,0 0 0,0 1 0,0-1 1,0 0-1,0 0 0,0 0 1,0 0-1,0 1 0,0-1 1,0 0-1,0 0-108,2-8 466,-1-1 0,0 1 0,-1 0 0,0-3-466,-1 5 355,1 0 1,0 1-1,1-1 0,-1 0 0,1 1 0,1-1 1,-1 1-1,1-1 0,2-5-355,3-3-20,-4 9 16,0 1 0,0-1 0,0 0 0,0 1 0,1 0 0,0 0 0,3-4 4,-1 3 46,-2 1 44,1 1-1,0 0 1,-1-1 0,1 1-1,1 1 1,-1-1 0,0 1 0,1 0-1,4-2-89,109-36 520,2 4 0,89-12-520,-144 38-5,1 4-1,48 1 6,2 0 294,295-3-112,-119 6 127,34 0-423,-64 3-12,-29 1 41,-85 0 42,394-4 144,-131-11-134,-250 6 71,394-28-123,-148 2 720,-61 17-280,-209 13-342,225-21-99,-50 2 49,27-3 32,562-33-623,-460 35 328,-284 18-92,1 7 0,27 8 392,-44-3-843,15-7 843,-36 0-128,-79 1 123,135 4 5,-161-3-31,-1-1 0,1 0 1,0-1-1,0-1 0,0 0 1,-1-1-1,1-1 0,13-5 31,12-3-5,1 3 0,38-5 5,-15 3-144,-53 9 106,0 0-10,1 0 0,-1 0 0,0 1 0,3 1 48,-13 0 88,0-1 0,0 1 0,0-1 0,0 1 0,0-1 1,0 0-1,0 0 0,-1 0 0,1 0 0,1 0-88,12-7 218,55-17-554,-67 24 360,1 0 1,-1 0-1,1 0 1,0 0-1,-1 1 0,1-1 1,0 1-1,-1 0 1,1 0-1,0 0 0,-1 1-24,40 9 246,-32-7-297,0 0 1,-1-1 0,2 0 50,-6-1-27,0-1 0,0-1 1,-1 1-1,1-1 1,0 0-1,0-1 0,0 1 27,0-1 0,1 0 0,0 1 0,0 0 0,3 0 0,-9 1-331,0 0 303,0 0 0,0 0 0,0 1 0,0-1 0,-1 0 0,1 0 0,0 0 0,0 1 0,0-1 0,0 0 0,-1 1 0,1-1 0,0 0 0,0 1 0,-1-1 0,1 1 28,0 0-31,6 3-1260,-2-4 523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1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0,'1'55,"0"1,-3 4,1-53,0 0,0 0,-1 0,0-1,0 1,-1-1,0 1,0-1,0 0,-1 0,0 0,-4 4,-7 8,-2-1,1-1,-7 3,-22 22,41-38,0 0,-1 0,0 0,1 0,-1-1,0 0,0 0,-1 0,1-1,0 1,-1-1,-4 0,4 0,-1 0,0 1,1 0,-1 0,1 0,0 1,-5 2,2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6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1 207 832,'1'-6'410,"1"1"1,-1-1-1,0 1 1,-1-1-1,0 0 1,0 1-1,0-1 1,0-1-411,-1 1 210,1 1 0,0-1 0,0 0 0,1 1 1,-1-1-1,1 0 0,1 1 0,-1-2-210,2 0 0,0 0 233,0 0 1,-1 0 0,0 0 0,0-1 0,-1 1 0,1-5-234,-2 10 40,0 1 0,0-1 1,0 0-1,0 1 0,1-1 1,-1 1-1,1-1 0,-1 0 1,1 1-1,-1-1 0,1 1 1,0 0-1,0-1 0,0 1 1,0-1-1,0 1 0,0 0 1,0 0-1,0 0 0,1 0 1,-1 0-1,0 0 0,1 0 1,-1 0-1,1 0 0,-1 0 1,1 1-1,-1-1 0,1 1 1,-1-1-1,1 1 0,1 0-40,7-1-41,-9 0 61,0 1 1,0 0 0,0 0 0,0-1 0,0 1 0,0 0 0,0 0 0,0 0 0,0 1 0,0-1 0,0 0 0,0 0 0,0 0 0,0 1 0,0-1 0,0 0-1,0 1 1,0-1 0,0 1 0,0-1 0,-1 1 0,1 0 0,0-1 0,0 1 0,0 0 0,-1-1 0,1 1 0,-1 0 0,1 0-21,7 10 81,0 0 142,0 0 1,1-1 0,10 9-224,-8-10 95,1 0 0,0-1 0,0 0 0,1-1 0,7 3-95,21 8 251,6-1-251,-41-15 20,37 12 61,0-3 0,5 0-81,30 7 142,-21-1 16,7 6-158,-12-5 274,29 7-274,20-5 489,18-1-489,47 8 349,-134-22-346,1-1 1,-1-1-1,1-2 1,7-2-4,131-13-36,-96 7 218,357-21 58,-429 27-240,189-1 25,106 15-25,-116-3-9,-17-1-26,163 4-58,-68-14 94,312 2 14,-379 9 55,32 0 30,127-2-33,-245-4-64,125-3-3,-93-2 10,136 18-10,181 46 144,-192-9 115,-37-5-283,159 15-55,1-17-23,-375-46 73,51 4-199,1 2-1,-2 3 0,10 6 229,-63-13 42,0 0 0,0 0 1,-1 1-1,0 0 0,0 1 0,0-1 1,4 5-43,3 3 278,-1 0 0,0 1 1,3 5-279,-13-12 94,0-1 0,0 1 0,0 0 0,-1 0 0,0 0 0,0 0 0,0 1 0,-1-1 0,1 4-94,1 9 609,0-1 0,1 18-609,-4-28-49,0 0 0,-1-1 1,0 1-1,-1 0 1,1 0-1,-2 1 49,2-5-233,-1-1-1,0 0 1,0 0 0,-1 1-1,1-1 1,-1 0 0,1 0-1,-1 0 1,0-1-1,0 1 1,0 0 0,-1-1-1,1 1 1,0-1 0,-2 1 233,-23 15-1552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14 1312,'-1'-1'98,"0"0"0,0 0 0,0 0 0,0 0 0,0 0 1,0 0-1,0 1 0,0-1 0,0 0 0,0 0 0,0 1 0,0-1 0,0 1 0,-1-1 1,1 1-1,0-1 0,-1 1 0,1 0 0,0-1 0,0 1 0,-1 0 0,1 0 0,-1 0 0,1 0 1,0 0-99,-3 1 528,0-1 0,0 1 0,0-1 0,0 1 0,0 0 0,0 1 0,0-1 0,-2 2-528,3-1 151,0 0 0,0 0 0,1 0 0,-1 0 0,1 1 0,-1-1 0,1 1 0,0-1 0,0 1 0,0 0 0,0 0 0,1 0 0,-1 0 0,1 0 0,0 1 0,0-1 0,0 0 0,0 3-151,-3 9 275,2 1-1,0-1 0,1 13-274,-2 94 1883,6 36-1883,12 186-1872,-11-234 763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2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1 224,'0'0'85,"0"0"166,0 0 704,-8 12 4292,7-9-5052,0-1 0,0 0-1,1 1 1,-1-1-1,1 0 1,-1 1-1,1-1 1,0 1-1,0-1 1,0 1 0,0-1-1,1 0 1,-1 1-1,1 1-194,1 14 599,-10 201 2030,11-29-1871,-2 56-1329,3-130 118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4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11 1472,'0'0'84,"0"-1"0,0 1 0,0-1 0,0 0 0,-1 1 0,1-1 0,0 1 0,0-1 0,-1 1-1,1-1 1,0 0 0,-1 1 0,1-1 0,-1 1 0,1 0 0,0-1 0,-1 1-84,-1-2 1297,4 3 288,-1 0-113,-2 72 2743,2 99-2521,11 23-1116,-2-55-622,-4-3-468,-2-3 128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55 4224,'1'-3'490,"0"1"0,0-1 0,0 0 0,-1 0 0,1 0 1,-1 0-1,1 0 0,-1 1 0,0-1 0,0 0 0,0 0 0,-1-3-490,0-8 4236,-1 45-375,0-14-3571,1 1 0,0-1-1,2 1-289,4 129 912,9 96-603,-10-135-703,-3-4-3456,-1-101 2234,0-16-1819,0 1 2038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4576,'0'-11'2487,"0"8"-806,0 5-239,19 0 1369,-12 1-2567,-1 0-1,0 0 1,0 0 0,-1 1 0,1 0-1,-1 0 1,4 3-244,33 36 694,62 79-9,-62-70-1201,2-1 0,27 22 516,-67-70-236,0 0-1,0 0 0,0 0 1,0 0-1,2 0 237,-6-3-135,1 1 0,0-1 0,0 1 0,0-1-1,0 1 1,0-1 0,0 0 0,0 0 0,0 1 0,0-1 0,0 0-1,0 0 1,0 0 0,0 0 0,0 0 0,0-1 0,0 1 0,0 0-1,0 0 1,0 0 0,0-1 0,0 1 0,0-1 0,0 1 0,0-1-1,0 1 1,0-1 135,7-4-1130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26 4320,'0'-14'1392,"0"13"-1347,0 1 1,0-1-1,0 1 1,0-1 0,0 1-1,0-1 1,0 1-1,0-1 1,-1 1-1,1 0 1,0-1-1,0 1 1,-1-1-1,1 1 1,0 0-1,0-1 1,-1 1 0,1-1-1,0 1 1,-1 0-1,1 0 1,-1-1-1,1 1 1,0 0-1,-1 0 1,1-1-1,-1 1 1,1 0 0,-1 0-1,1 0 1,-1 0-1,1 0-45,-11-1 3049,2 4-897,8-3-2028,1 0 0,-1 0 0,1 1 0,-1-1 0,0 0 0,1 0 0,-1 0 0,1 1 0,-1-1 0,0 0 0,1 1 0,-1-1 0,1 1 0,-1-1 0,1 1 0,-1-1 0,1 0 0,0 1 0,-1 0 0,1-1 0,-1 1 0,1-1 0,0 1 0,0-1 0,-1 1 0,1 0-124,-3 5 244,0 1 0,1 0 1,0-1-1,0 1 0,0 0 0,1 0 0,0 0 0,0 0 0,1 5-244,4 65 662,7 136-15,-4-44-1017,-3-120-89,1 56-4879,-5-91 3701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8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 1056,'-5'-2'640,"1"0"1,-1 1-1,0 0 1,0 0-1,0 0 0,0 1 1,0-1-1,0 1 0,-4 1-640,3-1 1426,6 0-935,0 0-150,0 0-170,0 0-54,6 0-101,104 6 1009,-21 0-829,716-1-978,-777-6 695,754 6-3326,-521 2 1061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9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628 44 2400,'-4'-1'916,"1"-1"-1,0 1 1,-1 0-1,1-1 1,0 0 0,0 1-1,0-1 1,-2-2-916,-8-9-472,12 12 525,0 0 0,0 0 0,0-1 0,-1 1 0,1 0 0,-1 0 0,1 0 0,-1 1-1,1-1 1,-1 0 0,1 0 0,-1 1 0,0-1 0,1 1 0,-1 0 0,0-1 0,1 1 0,-1 0 0,0 0 0,0 0 0,1 0 0,-1 0 0,0 0-1,0 1 1,1-1 0,-1 1 0,0-1 0,1 1 0,-1 0 0,1-1 0,-1 1 0,0 1-53,-7 3-8,0 1 1,1 1-1,0 0 1,0 0-1,-2 3 8,-7 6-88,2-3 60,-1-1 1,0 0-1,-1-1 0,0-1 0,-1 0 1,0-2-1,0 0 0,-1-1 0,0-1 1,-3 0 27,8-2 37,-92 27 695,86-24-624,1 0-1,0 2 1,0 0 0,-2 3-108,17-9-19,0-1 1,1 1-1,-1 0 0,1 0 1,0 0-1,0 1 1,0-1-1,0 1 1,0 0-1,1 0 1,0-1-1,0 1 0,0 1 1,0-1-1,0 0 1,1 0-1,0 1 1,0 2 18,0-4-14,1 1 0,0-1 0,-1 1 0,2-1 0,-1 0 0,0 1 1,1-1-1,0 0 0,-1 1 0,1-1 0,1 0 0,-1 0 0,0 1 1,1-1-1,-1 0 0,1-1 0,0 1 0,0 0 0,0 0 0,1-1 1,-1 1-1,1-1 0,-1 0 0,3 2 14,8 4-154,0-1 1,1 0-1,-1-1 1,1-1-1,11 3 154,-9-3-203,-4 0 77,42 11-1065,-38-13-948,1-1 0,14 0 2139,-30-2-63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7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3 832,'-4'-1'-964,"-3"0"3625,7 1-2583,0 0-1,0 0 1,0 0-1,0 0 1,-1 0-1,1 0 1,0 0-1,0 0 1,0 0-1,0 0 1,0 0 0,-1 0-1,1 0 1,0 0-1,0 0 1,0 0-1,0 1 1,0-1-1,0 0 1,-1 0-1,1 0 1,0 0 0,0 0-1,0 0 1,0 1-1,0-1 1,0 0-1,0 0 1,0 0-1,0 0 1,0 0-1,-1 1 1,1-1 0,0 0-1,0 0 1,0 0-1,0 0 1,0 0-1,0 1 1,0-1-1,0 0 1,0 0-1,0 0 1,0 0 0,1 1-1,-1-1 1,0 0-1,0 0 1,0 0-1,0 0 1,0 0-1,0 1 1,0-1-1,0 0 1,0 0 0,0 0-1,1 0-77,-1 1 58,1 0 0,-1-1 0,1 1 0,0-1 0,-1 1-1,1-1 1,0 1 0,0-1 0,-1 1 0,1-1 0,0 0 0,0 1 0,0-1-1,0 0 1,-1 1 0,1-1 0,0 0 0,0 0 0,0 0-58,3 1 169,32 6 640,-1-2 0,30 1-809,18 3 372,270 31 385,224 0-1077,-210-37-837,11-15 1157,-108-2-982,-2 0-2244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3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31,'407'0,"-398"-1,0 1,0-2,0 1,0-2,-1 1,1-1,6-3,2 0,9 0,-11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0.2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19 4896,'-16'-5'1053,"5"1"-664,0 1 1,0 0-1,-3 0-389,11 3 606,-1-1 0,1 1 0,-1 0 0,1 0 0,-1 0 1,1 1-1,-4 0-606,9-1-40,-1 1 1,1-1 0,-1 1 0,0-1 0,1 1 0,-1-1-1,0 1 1,1 0 0,-1 0 0,1 0 39,8 5-46,45 14 407,-16-5 622,15 8-983,-25-9 175,153 68-264,-123-59-153,-1-2-401,0 3 0,-2 2 0,23 16 643,-73-38-122,1 0 0,-1 1 1,1 0-1,-1 0 0,2 3 122,-6-6-16,-1-1 0,1 1-1,-1 0 1,0 0 0,0 0 0,1 1 0,-1-1-1,-1 0 1,1 0 0,0 1 0,0-1-1,-1 0 1,1 1 0,-1-1 0,0 0-1,0 1 1,0-1 0,0 1 0,0 1 16,-2 2-10,1 0 1,-1-1 0,0 1 0,0-1 0,0 1-1,-1-1 1,0 0 0,0 0 0,0 0-1,-1 0 1,0 0 0,-1 1 9,-11 10-20,1-1 0,-15 9 20,18-14 12,-62 51 149,-71 60-253,102-83-2158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36 896,'-4'-11'302,"4"8"729,-1 5 2292,-14-15 543,9 3-2417,5 9-794,4 3-364,-3-1 221,0-1-187,0 0-47,0 5 138,19 617 240,-9-412-2758,-6-100-10,1-15 678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7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46 320,'-9'-18'549,"-5"3"3499,7 11-1400,5 4-2311,1-1-1,0 1 1,0-1 0,-1 1-1,1-1 1,0 1-1,0-1 1,0 0 0,0 1-1,0-1 1,0 0-1,0 0 1,0 0-337,6 46 203,6 163 927,0-7-988,-10-178-150,8 265-1043,-9-144 470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0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1 832,'0'1'390,"0"0"-1,0-1 1,0 1-1,0 0 1,0 0-1,-1 0 1,1 0-1,0 0 1,0 0 0,-1-1-1,1 1 1,0 0-1,-1 0 1,1 0-1,-1-1 1,1 1-1,-1 0 1,1-1-1,-1 1 1,0 0 0,1-1-1,-1 1 1,0-1-390,0 2 140,-1 1 1,1-1 0,0 0-1,0 1 1,0-1 0,0 1-1,0-1 1,0 1 0,1-1-1,-1 1 1,1-1 0,0 1-1,0 0 1,0-1 0,0 1-1,0 2-140,2 7 430,-1 0 1,0 0-1,-1 0 0,-2 10-430,1 14 365,9 173 623,-2-89-1240,0 4-1188,2 5 368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22 1248,'1'-1'115,"-1"1"1,0 0-1,0-1 0,1 1 1,-1-1-1,0 1 0,0-1 1,0 1-1,0-1 0,0 1 0,1-1 1,-1 1-1,0-1 0,0 1 1,0-1-1,0 1 0,-1-1 1,1 1-1,0-1 0,0 1 1,0-1-1,0 1 0,0-1 1,-1 1-1,1-1 0,0 1 1,0 0-1,-1-1 0,1 1 0,0-1 1,-1 1-1,1 0 0,-1-1 1,1 1-1,0 0 0,-1-1 1,1 1-1,-1 0 0,1 0 1,-1-1-116,1 1 992,0 0-903,0 0 0,0 0 0,0 0-1,0 0 1,0 0 0,0 0 0,-1 0 0,1 0 0,0 0-1,0-1 1,0 1 0,0 0 0,0 0 0,0 0-1,0 0 1,0 0 0,0 0 0,0 0 0,0 0 0,0 0-1,0 0 1,0 0 0,0-1 0,0 1 0,0 0-1,0 0 1,0 0 0,0 0 0,0 0 0,0 0 0,0 0-1,0 0 1,0 0 0,0 0 0,0 0 0,0-1 0,0 1-1,1 0 1,-1 0 0,0 0 0,0 0 0,0 0-1,0 0 1,0 0 0,0 0 0,0 0 0,0 0 0,0 0-1,0 0 1,0 0 0,0 0 0,0 0 0,1 0-1,-1 0 1,0 0-89,0 0 720,-10 10 779,9-9-1414,1 1 0,-1 0 1,0 0-1,1 0 0,-1 0 0,1 0 0,0 0 1,0 0-1,0 0-85,-2 12 252,-5 69 875,3-1 1,6 43-1128,-1-27-42,0 165-2091,3-140 901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6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25 341 1824,'-24'36'5552,"26"-43"-278,15-37-3844,-4 20-1267,2 0 1,0 1 0,1 1 0,1 0 0,1 2-1,1 0 1,17-14-164,2-1-77,-23 19 48,0 2 0,1 0 0,1 1 0,0 1 0,1 0 1,15-7 28,-33 19 0,1 0-1,-1-1 1,1 1 0,0 0 0,-1 0 0,1-1 0,0 1 0,-1 0 0,1 0 0,0 0 0,0 0 0,-1 0 0,1 0 0,0 0 0,-1 0 0,1 0 0,0 1 0,-1-1 0,1 0 0,0 0 0,-1 1 0,1-1 0,0 0 0,0 1 0,0 0 0,0 0 0,0 0 0,-1 0 0,1 0 1,0 0-1,0 0 0,-1 0 0,1 0 0,-1 1 1,1-1-1,-1 0 0,1 2 0,1 3-4,-1 1 1,0 0 0,0-1-1,-1 1 1,0 2 3,-1 5-39,-1 0 1,-1 0 0,0-1 0,0 1 0,-2-1 0,0 0-1,-2 5 39,-15 45-522,16-42-42,3-13-47,0 1-1,1-1 1,1 1-1,-1 0 1,1 5 611,2-8-1765,3 1 565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0 264 1888,'0'0'613,"5"-13"3366,6-3-1731,7-7-576,3 1-321,-11 11-751,0 1 1,1-1-1,3-1-600,14-9 322,1 1 0,1 1 0,1 1 1,0 2-1,1 1 0,1 2 1,17-5-323,-45 17-73,0 0-1,0 0 1,0 0 0,1 0 0,-1 1 0,0 0 0,0 0 0,1 0 0,-1 1 0,2 0 73,-6-1-15,1 0 0,0 1 0,-1 0 0,1-1-1,-1 1 1,1 0 0,-1 0 0,1-1 0,-1 1 0,1 0-1,-1 1 1,0-1 0,0 0 0,1 0 0,-1 0-1,0 1 1,0-1 0,0 1 0,-1-1 0,1 1 0,0-1-1,0 1 1,-1-1 0,1 1 0,-1 0 0,1-1-1,-1 1 1,0 0 0,0-1 0,0 1 0,0 0 0,0 1 15,0 60 289,-2-16-333,3 0-1,1-1 1,3 1 0,2 0 44,-6-42-76,-1-1-205,1 0 0,0-1 1,-1 1-1,1-1 0,1 1 0,-1-1 0,0 1 1,1-1-1,0 0 0,0 1 0,0-1 0,1 1 281,1-1-1050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8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0 279 3968,'2'-1'218,"-1"0"0,0 1 0,0-1 0,0 0 0,0 0 1,0 0-1,0-1 0,0 1 0,0 0 0,0 0 0,0 0 0,0-1-218,10-12 1799,25-22 178,-23 22-979,1 0 0,12-8-998,-1 4 1382,1 1 1,20-8-1383,13-9 1160,-28 17-1080,1 2 0,0 1 0,23-7-80,-54 21-17,0-1 0,0 1-1,0 0 1,0-1 0,0 1 0,-1 0-1,1-1 1,0 1 0,0 0 0,0 0-1,0 0 1,0 0 0,0 0-1,0 0 1,0 0 0,0 0 0,0 0-1,0 1 1,0-1 0,0 0 0,0 1-1,0-1 1,-1 0 0,1 1 0,0-1-1,0 1 1,0 0 0,-1-1-1,1 1 1,0-1 0,0 1 0,-1 0-1,1 0 1,-1-1 0,1 1 0,-1 0-1,1 0 1,-1 0 0,1 0 0,-1 0 17,1 4-12,1 0 1,-2 0 0,1 0 0,0 0 0,-1 1-1,0-1 1,0 0 11,-1 0-84,5 144-2375,11 61 2459,-9-171-1024,2-5 294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0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31 420 736,'-11'-4'873,"12"3"275,-1 1 127,0 0-267,0 0 373,0 0-394,0 0 138,-7-6 2123,4 8-1984,2-4-1248,0 0 0,0 0 0,-1 0 0,1 0 0,1 0 0,-1 0-1,0 0 1,0 0 0,1-1 0,0 1 0,-1 0 0,1-1 0,0 1 0,0 0 0,0-1 0,0 1 0,1 0 0,-1-1-16,2-10 48,0 1 0,4-10-48,-5 17 60,3-11 45,1 0 1,1 0-1,0 1 0,1 0 1,7-11-106,-9 18 11,0 0-1,1 1 1,0-1 0,0 1 0,1 0-1,0 1 1,0-1 0,1 1 0,-1 1-1,8-4-10,7-3-7,0 2-1,1 1 1,1 0-1,-1 2 1,19-3 7,-8 3 181,0 2 1,1 2-1,28 0-181,-30 5 46,0 1 0,0 2 0,12 4-46,30 4 273,115 22 98,-44-7-364,33 10 479,-156-34-485,1 0 0,-1-1 1,1-2-1,23-1-1,9-3 21,30-6-21,-46 3-14,-1-1-1,-1-2 0,1-1 1,-2-2-1,0-2 0,0-1 1,-1-2-1,0-3 15,-25 13-98,0 0 0,-1-1 0,1-3 98,23-16-399,-21 17 381,-12 8 14,0 1-1,0 0 1,0 0 0,0 1-1,0-1 1,0 0 0,0 0-1,1 0 1,-1 1 0,0-1-1,0 1 1,1-1-1,-1 1 1,0-1 0,1 1-1,-1 0 1,1 0 0,0 0 4,-2 0-1,-1 1 0,0-1 0,1 1 0,-1 0 0,0 0 0,1-1 0,-1 1 0,1 0 0,-1 0 0,1 0 0,0 0 1,-1 0-1,1 0 0,0-1 0,-1 1 0,1 0 0,0 0 0,0 0 0,0 0 0,0 1 1,-1 22 371,2-21-319,-1 0 1,0 1 0,1-1 0,-1 1 0,-1-1 0,1 0 0,0 2-53,-1-2 11,1-1 0,0 1 0,0 0 0,0 0 0,0 0 0,0 0 0,1 0 0,-1 0 0,1 1-11,1 1 43,0 1-1,0-1 1,1 0 0,-1 0-1,1-1 1,0 1 0,1 0-1,-1-1 1,1 0 0,0 0-1,0 0 1,0 0 0,0-1-1,1 1 1,0-1 0,-1 0-1,1-1 1,0 1-1,0-1 1,1 0 0,3 1-43,3-1 84,1-1 1,0 0-1,0-1 0,0 0 1,0-1-1,1-1-84,20 0 251,88-8 612,11-6-863,-125 15 28,95-19 242,-1 0-242,334-17-31,-333 31-10,260-14-61,-326 18 54,37-2 11,0 3 0,23 4 9,-65 0 13,43 3-65,34 10 52,-86-12-24,-1 2-1,0 0 1,0 1-1,-1 2 0,0 0 1,19 11 24,-19-8-201,-2 1 0,0 0 1,-1 1-1,12 12 201,-25-20-11,1 0-1,-1 0 0,0 1 1,0-1-1,0 1 0,-1 1 1,0-1-1,-1 0 1,0 1-1,0 0 0,0 0 1,-1 0-1,0 0 0,0 6 12,-1-5-206,-1 0 0,0 1 0,-1-1 0,0 0-1,0 0 1,-2 6 206,3-15-90,0 1 1,-1-1-1,1 1 0,0-1 0,0 1 0,-1-1 1,1 1-1,0-1 0,-1 1 0,1-1 0,0 0 0,-1 1 1,1-1-1,-1 0 0,1 1 0,-1-1 0,1 0 1,-1 1-1,1-1 0,-1 0 0,1 0 0,-1 0 1,1 0-1,-1 1 0,1-1 0,-1 0 0,1 0 0,-1 0 1,0 0-1,1 0 0,-1 0 0,1 0 0,-1-1 1,1 1-1,-1 0 0,1 0 0,-1 0 0,1 0 1,-1-1-1,1 1 0,-1 0 0,1-1 0,-1 1 1,1 0-1,-1-1 0,1 1 0,0 0 0,-1-1 0,1 1 1,-1-1 89,-8-14-4704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1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7 112 1664,'1'-1'172,"-1"0"0,1 0 0,-1 0 0,1-1 0,-1 1 0,0 0-1,1 0 1,-1-1 0,0 1 0,0 0 0,0-1 0,0 1 0,0 0 0,0-1 0,0 1 0,-1 0 0,1-1 0,0 1 0,-1 0 0,0-1-172,1 0 387,-1 1 0,1-1 0,0 0 0,-1 0 0,1 1 0,0-1 0,0 0 0,0 0 0,0 0 0,0 1 0,0-2-387,2-18 2249,-2 19-2074,0 1-1,0 0 1,0 0-1,0 0 1,0-1-1,0 1 1,-1 0-1,1 0 1,0 0-1,-1 0 1,1 0-1,-1-1 1,1 1-1,-1 0 1,1 0-1,-1 0 1,0 0-175,-1 1 1049,3 3-587,0 12-235,1 8-63,1 0 1,1 0-1,1 0 0,1 0 0,7 19-164,-7-24 13,0-1-1,1 0 0,0 0 1,2-1-1,0 0 0,1 0 0,0-1 1,1 0-1,1-1 0,3 3-12,-4-6-92,-7-6 67,1-1 0,0 1 0,0-1 0,0 0 0,1 0 0,-1-1 0,2 1 25,-5-3 46,0 0 0,0-1-1,0 1 1,0-1 0,0 1-1,0-1 1,1 0 0,-1 0-1,0 0 1,0 0 0,0 0-1,0 0 1,0-1 0,0 1-1,0-1 1,0 1 0,0-1-1,0 0 1,0 0 0,0 0-1,0 0 1,-1 0-1,1 0 1,0-1 0,0 0-46,61-49 1008,-39 32-771,14-14-237,-17 14-25,1 1-1,1 0 26,2 1-706,-2-2-1,12-12 707,-25 20-649,-1 0 1,-1-1-1,0 0 0,0-1 0,-1 1 0,5-14 649,-8 17-224,20-46-1920,-15 33 1179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0.0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2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0 224,'4'6'1416,"-1"0"-1,0 0 1,0 0-1,-1 0 1,0 0-1,0 1 1,0 2-1416,10 27 1813,1-13-1133,1 0 0,1-1-1,0-1 1,2 0 0,16 15-680,-12-12 349,0 0 1,-1 2 0,12 21-350,-12-8 370,13 38-370,-11-25 297,-22-52-294,3 7 105,1 0 0,0 0 0,0 0 0,4 6-108,-7-12 39,0 0 0,0 0 0,0 0 0,0 0 0,0 0 0,0 0 0,0-1 0,0 1 0,0 0 0,1-1 0,-1 1 0,0 0 0,0-1 0,2 1-39,-2-1 39,0 0-1,-1 0 1,1 0-1,0 0 1,0 0 0,0-1-1,0 1 1,-1 0-1,1 0 1,0-1 0,0 1-1,0 0 1,-1-1 0,1 1-1,0-1 1,0 1-1,-1-1 1,1 0 0,-1 1-1,1-1 1,0 1 0,-1-1-1,1 0 1,-1 0-1,1 0-38,6-10 476,-1-1 1,5-11-477,9-17 381,-8 20-583,1 1 1,1 1-1,1 1 1,0 0-1,2 0 1,-1 2-1,2 0 1,0 1-1,12-6 202,15-12-3455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1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7 1472,'0'0'475,"0"-6"2810,-1 11 7508,-2 3-8092,-3 11-2996,2 14 688,1 16-393,2-15-41,-7 75-71,-13 51 112,5-39-100,9-55-824,5-52 231,0-12-677,5-2 410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69 282 736,'-4'-17'771,"4"16"-384,-1 0 0,1 0 0,0 0 0,-1 0 0,1-1 0,0 1 0,0 0 0,0 0 0,0 0 0,0 0 0,0 0 0,0 0 0,0-1 0,0 1 0,0 0-387,2-8 1347,-1 1 1,-1-1-1,1 1 1,-2-1-1348,4-34 1970,-1 31-1544,0 0 1,1 1-1,1-1 1,0 1 0,0 0-1,1 0 1,1 0-1,5-8-426,-9 16 54,1-1 0,0 0-1,0 1 1,0-1-1,0 1 1,0 0-1,1 0 1,-1 0 0,1 1-1,0-1 1,0 1-1,0 0 1,0 0-1,0 0 1,1 0 0,-1 1-1,0 0 1,1 0-1,-1 0 1,1 0-1,-1 1 1,1 0 0,-1 0-1,3 0-53,0 1-8,-1 0 0,0 0 0,0 1-1,1-1 1,-1 2 0,0-1 0,0 0 0,-1 1-1,1 0 1,-1 1 0,1-1 0,-1 1 0,0 0 0,0 0-1,-1 1 1,1-1 0,-1 1 0,0 0 0,0 0-1,-1 1 1,1-1 0,-1 1 0,0 0 8,0 1-6,0 1 0,0-1-1,-1 1 1,0 0 0,0 0 0,-1 0 0,0 0 0,0 0 0,-1 0 0,0 1-1,0-1 1,-1 0 0,0 0 0,-1 0 0,0 0 0,0 0 0,0 0-1,-1-1 7,-3 6-16,0-1-1,-1 0 0,0-1 0,-1 1 1,0-1-1,-1 0 17,-21 22-283,-8 5 283,9-9-123,-6 9 123,11-9 140,1 2-1,1 0 1,2 1 0,1 1-1,-15 35-139,33-65 87,-1 1 0,1-1 0,0 1 0,0 0-1,0 0 1,0-1 0,1 1 0,-1 0 0,1 1-87,1-3 80,-1 0 1,0 0-1,1 0 0,-1 0 1,1 0-1,0 0 1,0 0-1,0 0 1,0 0-1,0 0 1,0-1-1,0 1 0,1 0 1,-1-1-1,0 1 1,1-1-1,0 1 1,-1-1-81,10 8 288,0-2 1,1 1-1,-1-1 1,1-1-1,10 4-288,8 2-856,29 8 856,-56-19-342,1 0 0,-1 0-1,1-1 1,0 1 0,0-1-1,0 0 343,-3 0-195,0 0 0,0 0-1,0 0 1,0 0 0,-1 0 0,1-1-1,0 1 1,0 0 0,0 0 0,0-1 0,-1 1-1,1-1 1,0 1 0,0-1 0,-1 1-1,1-1 1,0 1 0,-1-1 0,1 0-1,-1 1 1,1-1 0,0 0 0,-1 0-1,0 1 1,1-1 0,-1 0 195,5-8-2021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1248,'6'5'10438,"-1"0"-5444,-5-4-4929,1 0-1,-1 0 0,1 0 1,-1-1-1,0 1 0,1 0 1,-1 0-1,0 0 1,0 0-1,1 0 0,-1 0 1,0 0-1,0 0 0,0 0 1,0 0-1,-1-1 0,1 1 1,0 0-1,0 0 0,-1 1-64,-6 37 458,2 1 0,1 1 0,2-1 0,1 0 0,3 0 0,1 1 0,3 1-458,-5-36-8,0 1 0,0-1 0,1 0 0,0 0 0,1 0 0,-1 0 0,1-1 0,0 1 0,3 3 8,-5-8-7,0 1 0,1 0 0,-1-1 0,1 1 0,-1-1 0,1 1 0,0-1 1,-1 1-1,1-1 0,0 0 0,0 0 0,0 0 0,0 0 0,0-1 0,0 1 0,1 0 0,-1-1 1,0 0-1,0 1 0,0-1 0,0 0 0,1 0 0,-1 0 0,0 0 0,0-1 0,0 1 1,1 0-1,-1-1 0,0 0 7,13-3-1129,0-2-1,9-4 1130,-20 8-554,0 0 0,0 0-1,0-1 1,0 0-1,0 0 1,0 0 0,-1 0-1,1 0 1,-1-1-1,1 0 555,5-5-1322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96 224,'-8'-9'-812,"-3"-4"7474,11 12-6403,0 1 0,0-1 0,0 1 0,-1-1 0,1 1 0,0-1-1,0 0 1,0 1 0,0-1 0,0 1 0,0-1 0,0 1 0,0-1 0,0 0-1,0 1 1,0-1 0,0 1 0,1-1 0,-1 1 0,0-1 0,0 1-1,1-1 1,-1 1 0,0-1 0,0 1 0,1-1-259,1-2 339,1 1 0,-1-1 0,1 1 0,0 0 0,-1 0 0,1 0 0,0 0-1,0 0 1,1 1 0,-1-1 0,0 1 0,0 0 0,1 0-339,10-3-428,-1 1 0,11 0 428,-8 0-1534,-15 3 1369,0 0 0,0 0-1,-1 0 1,1 0 0,0-1 0,0 1 0,-1 0-1,1-1 1,0 1 0,-1 0 0,1-1 0,0 1-1,-1-1 1,1 1 0,-1-1 0,1 1 0,0-1 0,-1 1-1,0-1 1,1 1 0,-1-1 0,1 0 0,-1 1-1,0-1 1,1 0 0,-1 1 0,0-1 0,0 0 0,1 0 165,-1 0-346,4-4-1019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31 3328,'0'-13'1216,"0"13"-928,14-8-96,-9 3 2496,4 5-1504,6-4 1440,-3 8-1536,2-4 288,5 0-832,0 0-512,0 0-64,0-4-1728,0 4 992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332 8 416,'6'2'-1761,"3"0"6433,-4-3 2810,-13-3-820,4 2-6396,-1 1-1,1 0 0,-1 0 0,0 0 1,1 1-1,-1 0 0,0 0 0,1 0 1,-1 0-1,-3 1-265,-10 0 286,0-1-160,1 1 0,-1 0 1,-15 4-127,25-3-6,0 0 1,0 1 0,1 0-1,-1 0 1,1 0 0,0 1-1,-1 0 1,2 0 0,-2 2 5,1-1-16,3-3 20,0 1 1,0 0 0,0 0 0,1 0 0,-3 3-5,6-6-5,-1 1 1,1-1 0,-1 1 0,1-1 0,-1 1 0,1 0 0,0-1-1,-1 1 1,1 0 0,0-1 0,0 1 0,-1 0 0,1-1 0,0 1-1,0 0 1,0 0 0,0-1 0,0 1 0,0 0 0,0 0 0,0-1 0,0 1-1,0 0 1,0-1 0,1 1 0,-1 0 0,0-1 0,0 1 0,1 0-1,-1-1 1,1 1 0,-1 0 0,0-1 0,1 1 0,-1-1 0,1 1 0,-1-1-1,1 1 5,5 3-25,0 0-1,0-1 0,0 0 0,0 0 0,0 0 1,1-1-1,-1 0 0,1-1 0,-1 1 0,1-1 1,7 0 25,29 8-85,-29-4-35,0 0-1,0 1 1,0 0-1,0 1 1,-1 1-1,6 5 121,-11-8-203,-1 2-1,0-1 1,0 1 0,-1 0-1,0 0 1,0 1-1,0 0 1,-1 0 0,0 0-1,3 8 204,-3-4-286,0 0 0,-1 0 0,-1 1 0,1-1 0,-2 1 0,0 0 0,0 3 286,-2-11 23,1-1 1,-1 0-1,0 1 0,0-1 1,-1 0-1,1 1 0,-1-1 1,0 0-1,0 1 1,-1-1-1,1 0 0,-1 0 1,0 0-1,0 0 1,0 0-1,-1-1 0,1 1 1,-1-1-1,0 1 0,0-1 1,0 0-1,-2 1-23,1-1 156,0-1 0,0 1 0,-1-1 1,1 0-1,-1-1 0,0 1 0,1-1 0,-1 0 0,0 0 0,0-1 0,0 1-156,-12-1 557,0 0 0,-9-1-557,14 0 198,-52-4 650,0-3 0,-16-7-848,55 8-951,24 7 853,0-1-1,1 1 1,-1 0 0,1 0-1,-1-1 1,1 1 0,-1 0-1,1-1 1,0 1 0,-1 0-1,1-1 1,-1 1 0,1-1-1,0 1 1,-1-1 0,1 1-1,0-1 1,0 1 0,-1-1-1,1 1 1,0-1 0,0 1-1,0-1 1,0 0 0,0 1-1,0-1 1,0 1 0,0-1-1,0 1 1,0-1 0,0 0-1,0 1 1,0-1 0,0 1-1,0-1 1,0 1 0,1-1-1,-1 1 100,8-10-1553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4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49 1568,'-18'41'2951,"-5"13"3889,21-46-6252,0 0 1,0 0 0,0 7-589,-1 8 813,2-1-1,1 1 1,1-1 0,0 1-1,3 8-812,-2-21 55,1 0 0,0-1 0,0 1 0,0 0 1,2-1-1,0 2-55,-2-6 19,0 0 0,0 0 0,1 0 1,-1-1-1,1 1 0,1-1 1,-1 0-1,0 0 0,1 0 0,4 2-19,-3-3 1,1 1-1,0-2 1,0 1-1,0-1 0,0 0 1,0 0-1,0-1 0,1 0 1,-1 0-1,7-1 0,0 0-34,0-1 1,-1 0-1,1-1 0,-1 0 0,7-3 34,-9 2 10,-1-1-1,0 0 1,0-1 0,0-1-1,0 1 1,-1-1 0,0-1-1,0 0 1,-1 0 0,0-1-1,0 0 1,-1 0 0,0-1-1,0 1 1,-1-2 0,3-5-10,8-13 368,-2-1-1,7-20-367,-16 33 213,0 0-1,-2 0 1,1 0-1,-2-1 1,0 0-1,-1 0-212,-2 14 57,0 0 0,0 0 1,0 0-1,0 0 0,0 0 0,-1 0 0,1 0 0,-1 0 0,0 1 0,1-1 0,-2 0 0,1 0 0,0 0 0,0 1 0,-1-1-57,-1 0 87,1 0 0,-1 0 0,-1 0 0,1 1 0,0-1 0,0 1 0,-1-1 0,0 1 1,1 0-1,-1 1 0,-3-2-87,-17-5 321,0 0 0,-1 2 0,0 1 0,0 1 0,-18-1-321,16 3-333,0 1 0,1 1 1,-1 1-1,0 1 0,-26 7 333,46-7-702,-1 0-1,1 1 1,0 1 0,0-1 0,0 1-1,1 0 1,-1 0 0,-2 4 702,7-7-206,-9 8-2903,8 3 1072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4576,'0'0'1450,"-2"1"-868,1 0-225,0 0-1,0 0 1,0 1 0,0-1-1,0 0 1,0 1 0,0-1-1,0 1 1,0-1 0,1 1 0,-1 0-1,0-1 1,1 1 0,0-1-1,-1 1 1,1 0-357,0 32 3629,1-10-3344,-1 248 1816,0-258-1988,0 1 0,1 0 0,0-1 0,2 1 0,1 7-113,-2-18 16,0-1-1,0 1 1,0-1-1,0 0 0,0 0 1,1 0-1,-1 0 0,1 0 1,0 0-1,0-1 1,0 1-1,0-1 0,0 0 1,1 0-1,-1 0 0,1 0-15,12 6-473,0-1 0,15 4 473,-28-10-94,4 2-441,0-1 1,0 0-1,1-1 1,-1 1-1,0-1 1,1-1-1,-1 0 1,0 0-1,4 0 535,2-1-1194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2 5888,'0'0'66,"0"0"0,0 0 0,0 0 0,0 0 0,0 0 0,0 0 0,0 0-1,0-1 1,0 1 0,0 0 0,-1 0 0,1 0 0,0 0 0,0 0 0,0 0 0,0 0 0,0 0 0,0 0 0,0 0 0,0-1 0,0 1 0,-1 0 0,1 0 0,0 0 0,0 0 0,0 0 0,0 0 0,0 0 0,0 0 0,-1 0-1,1 0 1,0 0 0,0 0 0,0 0 0,0 0 0,0 0 0,0 0 0,0 0 0,-1 0 0,1 0 0,0 0 0,0 0 0,0 0 0,0 1 0,0-1 0,0 0 0,0 0 0,0 0 0,-1 0 0,1 0 0,0 0 0,0 0 0,0 0-1,0 0 1,0 0-66,-3 1 2106,-2 14 4350,-5 21-3766,5-9-2190,1 0-1,1 0 0,1 0 0,2 18-499,3 14-66,7 35 66,-8-81-106,1-1 1,-1 1-1,2-1 1,0 0-1,1 3 106,-3-11-101,0-1-1,-1 1 1,1-1 0,0 0-1,1 0 1,-1 0-1,1 0 1,-1 0 0,3 1 101,-4-3-86,1 0-1,-1 0 1,1 0 0,-1 0 0,1 0 0,-1-1 0,1 1 0,0 0 0,-1-1 0,1 0-1,0 1 1,0-1 0,-1 0 0,1 0 0,0 0 0,0 0 0,0 0 0,-1 0-1,1 0 1,0-1 86,2 0-157,0-1 0,-1 1-1,1-1 1,-1 0 0,0 0-1,1 0 1,-1 0 0,0-1-1,0 1 1,0-1-1,-1 0 1,1 0 0,1-2 157,6-8-633,-1-1 0,5-8 633,3-6-597,-2-1 1,-1 0-1,6-21 597,-15 37 375,-1-2 0,0 1 0,-1 0-1,-1-1 1,0 1 0,-1-1 0,0 0 0,-2 0-1,0-1-374,-5-11 2267,7 29-2257,0 1 1,-1-1-1,0 0 0,1 0 1,-1 0-1,0 0 0,0 0 1,0 0-1,-1 0 0,1 2-10,-1 5-39,6 185-1305,-5-191 1324,-1 21-224,2 1-1,0-1 0,1 0 1,2-1-1,0 1 0,3 3 245,-6-24-192,-1-1 0,1 0 0,0 1 0,0-1 0,1 0 0,-1 0 0,0 0 0,1 0 0,-1 0 0,1 0 0,-1 0 0,3 2 192,6 4-1050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6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6656,'-16'33'8680,"3"1"-6001,1 21-1038,1 0 0,3 6-1641,-3 11 350,7-49-406,1 1 0,1-1 0,1 1 0,2 18 56,-1-33-413,1-1-1,-1 1 0,-1 0 1,1-1-1,-1 1 0,-1-1 0,0 3 414,1-5-1251,0-4-1647,0-4 136,0-3 1322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65 5888,'-6'-1'244,"-7"-1"3040,12 1-971,8-2-42,28-4 283,0 2 1,11 0-2555,-24 3 442,130-19-742,-71 8-2983,-30 9-861,-31 7 2464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6304,'3'9'979,"-1"0"1,0 0-1,-1 1 1,0-1-1,0 1 1,-1-1-1,-1 2-979,2 21 1256,13 340 189,-16-366-2398,0-11-659,1 0 412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7712,'15'4'2880,"-15"-4"-2240,4 13-192,-4-8 3360,0 2-2177,0 1-95,0 0-960,0 2-1824,0-3 672,0-7-2431,0 0 1695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47 118 1312,'2'3'610,"-1"-1"-1,0 1 1,0 0 0,-1-1-1,1 1 1,-1 0 0,1 0-1,-1-1 1,0 1 0,0 0-1,0 2-609,-5 34 4657,3-21-3775,1 7 55,1 0 0,1 0 0,2 0-1,0 0 1,2 0 0,4 11-937,-6-25 89,0 0 0,1-1 0,0 0 0,3 7-89,-5-13-66,0-1 0,0 0 0,0 1 0,0-1 0,1 0 0,-1 0 0,1-1 0,0 1-1,0 0 1,0-1 0,0 1 0,0-1 0,1 0 0,-1 0 0,2 0 66,2 0-308,0 0 0,1 0-1,0-1 1,-1 0-1,1 0 1,0-1-1,0 0 1,-1 0-1,1-1 1,3 0 308,1-2-419,1 1 0,-1-1 1,0-1-1,0-1 0,10-4 419,-10 2-149,1 0 1,-1-1-1,-1 0 0,0-1 1,0 0-1,-1-1 0,0 0 1,0-1-1,-1 0 0,-1 0 1,2-3 148,6-12 355,-1-1 1,-1 0-1,-2-2 1,6-15-356,-13 30 612,-1 1 0,0-1 0,0 0 1,-2 0-1,1-8-612,-2 18 173,-1 1 0,-1-1 0,1 0 0,0 0 0,-1 1 0,0-1 0,0 0-1,0 1 1,0-1 0,0 1 0,-1-1 0,0 1 0,1 0 0,-1 0 0,-1 0 0,1 0 0,0 0 0,-1 0 0,-1-1-173,-1-1 232,0 1-1,-1 0 1,0 0-1,1 1 1,-1 0 0,-1 0-1,1 0 1,0 1-1,-6-2-231,-8-1 281,0 1 1,0 1-1,0 1 0,-1 0 0,1 2 0,-1 0 0,-2 2-281,6-1-75,1 1-1,-1 1 1,1 0 0,0 1-1,0 1 1,0 1-1,-12 6 76,18-8-203,-4 2-564,0 1 0,0 1 0,0 0 0,1 0-1,1 1 1,-1 1 0,0 1 767,1 5-1482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2560,'-4'13'3914,"0"0"0,1 0 0,0 5-3914,-3 26 3448,2 3-3448,2-15 559,-4 87-404,5-66-1011,-2 0-1,-4 5 857,-12 59-4298,16-108 2458,2-4 603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3136,'5'10'1184,"-5"-10"-928,4 15-64,-4-5 1728,5-2-1088,0 4 512,9 4-800,0-4-320,0 1-128,5-5-1248,0 4 640,3-7-1056,2 0 896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5984,'-4'12'2208,"4"-12"-1728,-15 25-128,6-9 2080,4 6-1408,-7 14 1056,2 10-1184,-9 17 351,5-1-735,-5 0-352,5-4-128,-4-13-1247,8-2 671,1-15-2528,4-3 1728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1984,'3'1'795,"-6"1"-17,3-2-472,-1 0 0,1 0 0,0 0 0,0 0 1,0 1-1,0-1 0,-1 0 0,1 0 0,0 0 0,0 1 0,0-1 0,0 0 0,0 0 0,0 0 0,-1 1 0,1-1 0,0 0 0,0 0 0,0 1 0,0-1 0,0 0 1,0 0-1,0 1 0,0-1 0,0 0 0,0 0 0,0 0 0,0 1 0,0-1 0,0 0 0,0 0 0,1 1 0,-1-1 0,0 0 0,0 0-306,7 14 3288,-5-10-3117,0-1 0,0 0-1,1 0 1,-1 0-1,1-1 1,0 1-1,2 2-170,3-1 19,0 1 1,0-2-1,1 1 0,-1-1 0,1 0 0,0 0 0,3-1-19,5 1-1575,1-1 0,-1-1 0,9-1 1575,-7 0-1584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5216,'-5'17'1952,"5"-17"-1536,10 21-96,-6-9 2016,6 1-1344,4-1 1216,8 1-1280,11-10 224,0 2-672,23-18-1440,-5 5 512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159 133 1472,'4'-14'475,"-4"13"-454,0 1 1,0-1 0,0 1-1,0-1 1,-1 1 0,1-1-1,0 1 1,0-1 0,0 1-1,-1-1 1,1 1 0,0 0-1,0-1 1,-1 1 0,1-1-1,0 1 1,-1 0 0,1-1-1,0 1 1,-1 0 0,1-1-1,-1 1 1,1 0 0,-1 0-1,1-1-21,-9-3 1203,6 2-826,1 0 0,-1 0 1,1 0-1,0 0 0,0-1 0,0 1 1,0 0-1,0-1 0,1 0 1,-1 1-1,1-1 0,0 0 1,0 0-1,0 0 0,0 0 1,-1-3-378,-1-4 626,3 8-475,-1 0 0,0 1 0,1-1 1,-1 0-1,1 1 0,0-1 0,-1 0 0,1 0 0,0 1 0,0-1 0,0 0 0,0 0 0,1 1 0,-1-2-151,0-2 69,0 5-48,0-1-1,0 0 1,0 1-1,0-1 1,-1 1-1,1-1 1,0 1-1,0-1 1,-1 0-1,1 1 1,0-1-1,-1 1 1,1-1-1,0 1 1,-1 0-1,1-1 1,-1 1-1,1-1 1,-1 1-1,1 0 1,-1-1-21,-2 6 440,3-7-153,-5-4-38,4 5-160,3 3-54,-1-1 88,-6 5 309,2 0-327,1 0 1,0 0 0,0 1 0,0-1 0,1 0 0,0 1 0,0 3-106,-2 51 427,2-35-262,-2 63 231,0-1 888,-7 33-1284,-2-7 713,-7 50-413,3-33-268,5-34-299,10-76 226,1-17-397,0-15-1205,1-8-330,3-1 613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3552,'0'-2'198,"-1"1"0,0 0 0,1 0-1,-1 0 1,0 1 0,0-1 0,0 0 0,0 0 0,0 0 0,0 1 0,0-1-1,0 0 1,-1 1 0,1-1 0,0 1 0,0 0 0,0-1 0,-1 1 0,1 0-1,0 0 1,0-1 0,-1 1 0,1 0 0,0 0 0,0 0 0,-1 1 0,1-1 0,0 0-1,-1 0-197,7 3 7940,34 8-6424,16-2-700,0-3 0,49 0-816,-17-5-1347,1-5 1,71-12 1346,-37-1-2704,-4 3 843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1984,'1'-1'436,"0"0"0,-1-1 0,1 1 0,0-1 0,0 1 0,-1-1 0,1 1 0,-1-1 0,1 1 0,-1-1-436,1 1 634,-1-1 0,0 1 0,1 0 0,-1 0 0,0 0 0,1 0 0,0 0 0,-1-1 0,1 1 0,0 0-1,0 0-633,0 0 82,-1 1 0,1 0 0,-1 0-1,1-1 1,0 1 0,-1 0 0,1 0 0,0 0-1,-1 0 1,1 0 0,0 0 0,-1 0-1,1 0 1,0 0 0,0 0 0,-1 0-1,1 1 1,-1-1 0,1 0 0,0 0-1,-1 1 1,1-1 0,0 0 0,-1 1-1,1-1 1,-1 0 0,1 1-82,1 1 179,-1-1 1,1 1-1,0 0 1,-1 0-1,1 0 0,-1 0 1,0 0-1,1 0 1,-1 0-1,0 1 1,-1-1-1,1 0 0,0 1 1,0-1-1,-1 2-179,4 7 237,18 40 343,-5-11-3571,9 29 2991,-25-64-1946,3-1 650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23 2080,'-8'-1'1055,"1"1"0,-1-1 0,1-1 1,-1 0-1,1 0 0,-5-2-1055,-14-4 3002,17 6-1221,15 3-433,17 4 30,54 3-401,-1-3 0,75-5-977,-71 0-1346,33 0-3225,-85 3 3366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31 320,'-31'-4'500,"3"-5"3993,17 5-1300,11 4-3091,0 0-1,-1 0 0,1 0 0,0 0 0,-1 0 0,1 0 0,0 0 0,-1 0 0,1 0 0,0 0 1,0-1-1,-1 1 0,1 0 0,0 0 0,0 0 0,-1 0 0,1-1 0,0 1 0,0 0 0,-1 0 1,1 0-1,0-1 0,0 1 0,0 0 0,-1-1 0,1 1 0,0 0 0,0 0 0,0-1 0,0 1 1,0 0-102,8-5 1346,22 2-243,1 5-23,-1 1-1,24 5-1079,20 3 310,-33-7-1166,1-3-1,-1-1 0,16-3 857,3-1-1349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3 2240,'6'1'600,"-1"-3"4827,-5 1-5300,0 1 0,0 0 0,0 0 0,0 0 0,0 0 0,0 0-1,1 0 1,-1 0 0,0 0 0,0 0 0,0-1 0,0 1 0,1 0 0,-1 0-1,0 0 1,0 0 0,0 0 0,0 0 0,1 0 0,-1 0 0,0 0 0,0 0 0,0 0-1,0 0 1,0 0 0,1 0 0,-1 1 0,0-1 0,0 0 0,0 0 0,0 0-1,1 0 1,-1 0 0,0 0 0,0 0 0,0 0 0,0 0 0,0 1 0,0-1-127,1 1 1552,-1-1-448,0 0-1000,1 0 0,-1 0 0,0 0 1,0 0-1,1 0 0,-1 0 0,0 0 1,0 0-1,1 0 0,-1 0 1,0 1-1,0-1 0,0 0 0,1 0 1,-1 0-1,0 0 0,0 1 1,0-1-1,0 0 0,0 0 0,1 0 1,-1 1-1,0-1 0,0 0 1,0 0-1,0 1 0,0-1 0,0 0 1,0 0-1,0 1 0,0-1 1,0 0-1,0 0 0,0 1-104,0 10 5,0-7 316,-1 26-473,-4 17 152,2-17-61,-30 341-2787,34-320-1504,-1-47 3158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1 896,'14'4'1555,"0"0"1,0 1-1,0 0 0,-1 2 1,0-1-1,0 2 0,3 2-1555,21 17 2624,23 21-2624,-33-25 6,2-1 1,0-1-1,9 3-6,-33-21-204,0-1 0,0 1-1,0-1 1,1 0 0,-1 0 0,1-1 204,-5 0-117,0-1 0,0 0-1,0 0 1,0 0 0,0 0 0,0 1 0,0-1 0,0-1 0,0 1 0,0 0 0,0 0 0,0 0 0,0 0 0,0-1 0,0 1 0,0 0 0,0-1 0,0 1 0,-1-1 0,1 1 0,0-1 0,0 0 0,0 1 0,-1-1-1,1 0 1,0 1 0,0-1 0,-1 0 0,1 0 0,-1 0 0,1 1 0,-1-1 0,1 0 0,-1-1 117,5-10-1285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6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6 3392,'0'-5'1248,"0"5"-960,-4 5-64,-1-2 4096,5 1-2400,-5 0 896,5 8-1664,-9 5 383,4 9-895,-4 19 128,4 5-448,-3 16-128,3 0-96,-9-3-448,5-2 224,-5-10-2591,4-10 1503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0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0 896,'0'1'138,"0"-1"1,0 1-1,0-1 1,0 1-1,0-1 0,-1 1 1,1-1-1,0 1 1,0-1-1,0 1 0,-1-1 1,1 1-1,0-1 1,-1 0-1,1 1 0,0-1 1,-1 1-1,0-1-138,-4 8 3237,-5 39 2658,8-28-4413,0 1-1,1 11-1481,-4 60 1806,2-50-1210,2 0-1,2 3-595,1 120 733,-9 45-733,4-138-482,-10 59-3043,12-117 2741,0 4-261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43 136 992,'0'1'30,"0"-1"0,-1 0 0,1 1 0,-1-1 0,1 1 0,-1-1 0,0 0 0,1 1 0,-1-1 0,1 0 0,-1 0 0,0 1 0,1-1 0,-1 0 0,1 0 0,-1 0 0,0 0 0,1 0 0,-1 0 0,0 0 0,1 0 0,-1 0 0,0 0 0,1 0 0,-1 0 0,1-1 0,-1 1 0,0 0 0,1 0 0,-1-1 0,1 1 0,-1 0 0,0-1-30,-2 0 439,2 0-14,-1 1 1,1-1-1,0 0 0,0 1 0,0-1 0,0 0 0,0 0 1,0 0-1,0 1 0,0-1 0,0 0 0,0 0 1,1-1-1,-1 1 0,0 0 0,1 0 0,-1 0 0,1 0 1,-1 0-1,1-1 0,-1 1 0,1 0 0,0-1 0,0 1-425,-1-2 313,1 0-1,1 0 0,-1 0 0,0 0 1,1 1-1,0-1 0,-1 0 0,1 0 0,0 1 1,0-1-1,2-1-312,0-2 117,0 1-1,0 0 1,1 0 0,-1 0-1,1 0 1,0 1 0,1-1-1,-1 1 1,1 0 0,0 0-1,2 0-116,2 0 101,-1 0-1,1 1 1,-1 1-1,1 0 1,0 0-1,0 0 1,1 1-1,-1 1 1,0-1-1,0 1 1,0 1-1,0 0 1,0 0-1,6 2-100,-4 0-6,0 0 0,0 0 0,0 1-1,0 0 1,-1 1 0,0 1 0,0-1 0,0 2-1,0-1 1,-1 1 0,4 5 6,-9-8-26,0 1 0,0-1 0,0 1-1,-1 0 1,0 0 0,0 0 0,0 0 0,-1 1 0,1-1-1,-1 1 1,-1 0 0,1-1 0,0 3 26,-2-3-92,1-1 1,-1 1-1,0 0 0,0-1 1,0 1-1,0 0 0,-1-1 1,0 1-1,0 0 0,0-1 0,-1 1 1,1-1-1,-1 0 0,0 1 1,0-1-1,-1 0 0,0 1 92,-3 3-164,-1 0 0,0-1 0,0 0-1,-1 0 1,0 0 0,-3 1 164,-56 35 3,25-17 372,13-7-27,1-1 1242,-13 12-1590,32-23 274,1 1-1,0-1 0,0 1 0,1 1 1,0 0-1,-3 6-273,9-13 37,-1 1 0,1-1-1,0 1 1,0 0 0,0-1-1,0 1 1,1 0 0,-1 0 0,1 0-1,-1 0 1,1-1 0,0 1 0,0 0-1,1 0 1,-1 0 0,0 0-1,1 0 1,0 0 0,0-1 0,0 1-1,0 0 1,0-1 0,0 1 0,1-1-1,-1 1 1,1-1 0,0 1 0,1 1-37,7 7 67,0 0 1,1-1 0,0 0 0,1-1 0,2 2-68,-1-2-24,50 38-185,-26-20-1449,-1 1 0,-1 2 1658,-24-20-2400,2-2 763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0 2400,'0'1'219,"1"0"1,-1 1 0,0-1-1,1 0 1,-1 0-1,0 0 1,0 0-1,0 0 1,0 0-1,0 1 1,0-1-1,-1 0 1,1 0-1,0 0 1,0 0-1,-1 0 1,1 0-1,-1 0 1,0 1-220,-14 26 6966,4-8-4583,-18 49 1040,7 13-3112,4 1 0,-5 56-311,5-23-2078,12-88-172,5-25-38,2-18 379,3-9 325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22 896,'11'-20'1732,"-11"18"1439,-7 13-256,-1 6-1933,-1 1 0,1 3-982,1-2 336,-2 0-1,-7 12-335,-2-1 40,-2 0 0,-1-2 0,-2 0 0,0-1 0,-2-2 0,-1 0 0,-1-2 0,-16 11-40,30-25 16,3-1 46,-2 0-1,1-1 1,-6 2-62,14-7 10,1-1 0,0 0 0,0 0 0,-1 0 0,1-1 0,-1 1 0,1-1-1,0 1 1,-1-1 0,1 0 0,-1 0 0,1 0 0,-1 0 0,1 0 0,-1 0 0,1-1 0,-1 1 0,1-1 0,-1 0 0,-1 0-10,4 0 19,-1 1-1,1-1 1,-1 1 0,1-1-1,-1 1 1,1-1 0,0 0-1,-1 1 1,1-1 0,0 1-1,0-1 1,-1 0 0,1 1-1,0-1 1,0 0 0,0 0 0,0 1-1,0-1 1,0 0 0,0 0-19,0 1 9,0 0 0,0-1 0,0 1 0,0 0 0,0-1 0,0 1 0,0 0 0,0-1 0,0 1 0,0 0 1,0-1-1,1 1 0,-1 0 0,0-1 0,0 1 0,0 0 0,1-1 0,-1 1 0,0 0 0,0 0 0,1-1 0,-1 1 1,0 0-1,1 0 0,-1 0 0,0-1 0,0 1 0,1 0 0,-1 0 0,1 0 0,-1 0 0,0 0 0,1 0 0,-1 0 1,0-1-1,1 1 0,-1 0 0,0 0 0,1 1 0,-1-1 0,1 0 0,-1 0 0,0 0 0,1 0-9,4 2 80,1 0-1,-1 0 0,0 1 0,0 0 1,0-1-1,0 2 0,-1-1 0,1 1 1,-1-1-1,0 1 0,0 1 1,2 1-80,23 20 467,-9-13-43,0-1-1,1 0 1,0-2 0,1-1-1,0 0 1,1-2 0,-1 0-1,1-2 1,24 3-424,-30-5-61,-14-1-87,0-2-1,0 1 1,0 0-1,0-1 0,0 1 1,1-1-1,-1 0 1,0 0-1,0 0 1,0 0-1,0-1 0,1 1 1,-1-1-1,0 0 1,0 0-1,0 0 1,2-1 148,5-3-960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4992,'16'-11'1589,"-16"11"-1533,0 0 0,1 0 0,-1 0 0,0-1 1,1 1-1,-1 0 0,0 0 0,1 0 0,-1 0 0,0 0 0,1 0 0,-1 0 0,0 0 0,1 0 0,-1 0 0,0 0 0,1 0 1,-1 0-1,0 0 0,1 0 0,-1 0 0,0 0 0,1 0 0,-1 1 0,0-1 0,1 0 0,-1 0 0,0 0 0,1 1 0,-1-1 1,0 0-1,0 0 0,1 0 0,-1 1 0,0-1 0,0 0 0,0 1 0,0-1 0,1 0 0,-1 1 0,0-1 0,0 0-56,4 12 2575,-4-12-2572,4 31 4380,-4-26-4054,0 0 1,0 1-1,1-1 1,0 0-1,0 0 1,0 0-1,1-1 1,0 3-330,43 69 1749,35 84-1457,-1 0-3411,-72-147 2606,13 29-1837,-19-39 1891,1 1 1,-1-1 0,-1 1 0,1-1 0,0 1 0,-1-1-1,0 1 1,0-1 0,0 1 0,0-1 0,0 1 458,-1 9-1712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46 7392,'0'4'2720,"0"-4"-2080,5 0-224,-5 0 1120,9 0-928,5-4 480,5 4-640,8-8 0,1 3-256,10-3-736,-1 4 288,1-7-1760,-2 1 1120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6976,'4'4'2592,"-4"-4"-2016,0 18-160,0-11 1312,0 1-1024,0 13 768,0 4-832,0 17 256,0 4-512,0 12 159,0-5-319,0-2-416,0-6 96,0-12-1663,0-8 959,0-17-1984,0-3 1568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1 113 1312,'2'-49'892,"1"30"3016,-2 16-3088,0 0 0,0 0 0,1 0 0,-1 0 0,0 0 0,1 0 0,0 1-1,0-1 1,0 0-820,-1 2 207,0-1-1,1 1 0,-1 0 0,1-1 0,-1 1 0,1 0 1,0 0-1,-1 0 0,1 0 0,0 1 0,0-1 0,0 0-206,2 0 5,0 1 0,0-1-1,0 1 1,0 0 0,0 1-1,0-1 1,0 0 0,0 1-1,0 0 1,0 0 0,0 0 0,0 1-1,3 1-4,30 12-147,5 1 24,21 13 123,-52-23-49,0 0-1,0 1 0,-1 0 0,1 1 0,-2 0 0,1 0 1,5 8 49,-9-8-127,0 0 1,-1 0 0,0 1 0,0 0 0,-1 0 0,0 0 0,-1 0 0,0 1 0,0-1-1,-1 1 1,0 0 0,-1 1 126,1-1 35,-2-1 0,1 1 0,-2-1 0,1 0 0,-1 1 0,0-1 0,-1 0 0,0 1 0,-1-1 0,0 0 0,0-1 0,-3 5-35,2-5 237,-1 0 0,0-1 0,0 0-1,0 0 1,-1 0 0,-1-1 0,1 0 0,-1 0-1,0 0 1,0-1 0,0 0 0,-1 0 0,0-1-1,-2 1-236,-15 5 831,0-1 0,-1-1-1,0-2 1,-1 0-831,-3 1 178,26-6-229,2 0-159,0-1 0,0 1-1,-1-1 1,1 0 0,0 1 0,-1-1 0,1 0 0,-1 0 0,1 0 0,0-1-1,-2 1 211,3-1-318,1 0 0,0 0 0,-1 0-1,1 0 1,0 0 0,0 0 0,0 0 0,0 1-1,-1-1 1,1 0 0,1 0 0,-1 0-1,0 0 1,0 0 0,0 0 0,0 0-1,1 0 1,-1 0 0,1 0 318,-1-3-1036,4-9-953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3072,'-3'6'1145,"1"1"0,-1-1-1,1 0 1,1 1 0,-1-1 0,1 1 0,0-1 0,0 5-1145,-1 7 958,1-1 255,0 0 1,1 0-1,1 4-1213,1 21 1069,-2 14-565,1 42-2048,-12 88 1544,7-172-1397,-1-5 432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7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16 8224,'5'-16'3040,"-5"16"-2368,0 8-160,0 0 2368,0 1-1665,-5 2 801,5 2-1216,-9-1-1088,4 1 128,-5-4-2495,10-1 1503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3 896,'0'0'156,"-1"-1"0,1 1 0,-1 0 0,1 0 0,-1 0 1,1-1-1,0 1 0,-1 0 0,1 0 0,-1 0 0,1 0 0,-1 0 0,1 0 0,-1 0 1,1 0-1,-1 0 0,1 0 0,-1 0 0,1 0 0,-1 0 0,1 0 0,0 0 0,-1 1 0,1-1 1,-1 0-1,1 0 0,-1 1 0,1-1 0,0 0 0,-1 1-156,-17 7 5599,13-5-5303,0 0-1,1 1 0,-1-1 1,1 1-1,0 0 1,0 0-1,1 1 0,-1-1 1,1 1-1,0 0 0,0-1 1,0 2-1,1-1 1,0 0-1,0 0 0,0 1 1,0-1-1,1 1 0,0-1 1,0 2-296,-2 18 302,2-1 1,0 0-1,1 0 1,2 4-303,-2-27 23,0 16-128,1-1-1,1 1 1,1-1-1,0 0 0,1 0 1,1 0-1,1 0 1,0-1-1,1 0 0,3 5 106,-7-15-55,1 0 0,0 0 0,0 0 0,0-1 0,1 0-1,-1 0 1,1 0 0,0-1 0,0 1 0,1-1 0,-1 0-1,1-1 1,-1 1 0,1-1 0,0 0 0,0-1 0,0 1-1,0-1 1,0 0 0,0-1 0,0 1 0,0-1 0,0 0-1,0-1 1,0 0 0,0 0 0,0 0 0,0 0 0,1-2 55,3-1 5,-2 0 1,1-1 0,-1-1-1,0 0 1,0 0 0,0 0-1,-1-1 1,0 0 0,0 0 0,-1-1-1,1 0 1,-2 0 0,1-1-6,13-23 426,-2 0 1,12-33-427,-21 48 192,12-30 1408,-2 0 0,-2-2 0,1-14-1600,-13 50 570,-4 25-413,0 1-196,3 150-1646,13 66 1685,-14-194-463,-2-26 14,0 0 0,0 0 0,1 0 0,1 0 1,0-1-1,0 1 0,3 7 449,-1-11-1483,2-10-1029,3-7 790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 12 4384,'3'0'547,"13"-5"500,-16 5-871,0 0 0,1 0-1,-1 0 1,0-1 0,0 1 0,1 0 0,-1 0-1,0 0 1,1-1 0,-1 1 0,0 0-1,0 0 1,0-1 0,1 1 0,-1 0 0,0 0-1,0-1 1,0 1 0,0 0 0,0-1 0,1 1-1,-1 0 1,0-1 0,0 1-176,-16 11 6213,5-2-5431,0-2 0,-1 1 0,0-1 0,-1-1 0,-3 1-782,-4 3 559,17-9-502,-57 32 611,53-29-680,1 1 0,-1 0 0,1 0 0,1 0 0,-1 0-1,1 1 1,-3 4 12,6-8-53,1 0 1,0 0-1,0 0 0,-1 0 0,1 0 0,1 0 0,-1 0 0,0 0 0,0 1 0,1-1 0,-1 0 0,1 1 1,0-1-1,0 1 0,0-1 0,0 0 0,0 1 0,0-1 0,1 0 0,-1 1 0,1-1 0,0 0 0,-1 0 1,1 1-1,0-1 0,0 0 0,0 0 0,1 0 0,-1 0 0,1 0 0,0 1 53,6 5-503,1 1-1,-1-1 0,2-1 1,-1 1-1,10 4 504,-5-2-204,6 3-54,-12-8 205,0 0 1,0 1-1,-1 0 1,0 0-1,0 0 1,0 1-1,-1 0 1,0 1-1,2 2 53,3 9 5,-1 0 0,-1 1 0,0 0 0,-2 0 0,0 0 0,-2 1 0,0 0 0,-1 1-1,-1-1 1,-1 1 0,-1-1 0,-1 1 0,-2 15-5,2-33 225,-1-1 1,1 1-1,0-1 0,-1 1 0,0-1 0,0 1 1,0-1-1,0 0 0,-1 1 0,1-1 0,-1 0 1,0 0-1,0 0 0,0 0 0,0 0 0,-1-1 1,1 1-1,-1 0 0,1-1 0,-1 0 0,0 0 1,-1 1-226,-3 1 268,0-1 0,0 0 0,-1-1 1,1 1-1,0-2 0,-1 1 0,1-1 0,-1 0 1,0 0-1,-2-1-268,-14-1-152,0-1 0,-15-3 152,-15-1-1109,52 6 861,0 0 0,0 0 0,-1-1 0,1 1 0,0-1 0,0 1 0,0-1 0,0 0 0,0 1 0,0-1 0,0 0 0,-1-1 248,-3-3-1435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13 4576,'-5'5'1664,"5"-5"-1280,9 0-96,-4 0 2368,9 0-1504,3 0 928,12 0-1184,4-5-448,0 5-288,4-3-416,-5 6 128,1-6-864,0 3 544,-5-5-1056,0 0 832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1312,'10'16'480,"-10"-16"-352,23 0-64,-13 0 5696,4 10-3168,3-7-128,7 1-1536,4-4-2432,0 5 800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34 3968,'3'-8'1070,"2"-6"1014,-3 2 5220,-5 24-3434,-3 26-3345,-25 343-8,10-177-1040,20-192 469,0-9-126,0 0 1,1 0-1,0 0 0,-1 0 1,1 0-1,0 0 1,1 0-1,-1 0 0,1 1 1,0 0 179,-1-4-56,0 0 0,0 0-1,0 0 1,0 0 0,0 0 0,1 0 0,-1 0 0,0 0 0,0 0 0,0 0-1,0 0 1,0 0 0,1 0 0,-1 0 0,0 0 0,0 0 0,0 0 0,0 0-1,0 0 1,0 0 0,1 0 0,-1 0 0,0-1 0,0 1 0,0 0 0,0 0-1,0 0 1,0 0 0,0 0 0,0 0 0,1 0 0,-1-1 0,0 1 0,0 0-1,0 0 1,0 0 0,0 0 0,0 0 0,0 0 0,0-1 0,0 1-1,0 0 1,0 0 0,0 0 0,0 0 0,0 0 0,0-1 0,0 1 56,5-12-1650,-4 9 1093,3-11-1870,1 4 790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21 2240,'0'-9'1685,"0"7"1003,0 5 3771,-5 5-4486,3-3-1800,1 1 0,1 0 0,-1-1 0,1 1 0,0 0 1,0-1-1,0 1 0,1 0 0,0-1 0,0 1 0,1 0 0,-1-1 0,3 5-173,25 71 86,17 49-289,-28-73 24,11 20 179,-21-59-37,1 0 0,0 0 1,2-1-1,0 0 0,0-1 0,3 1 37,-12-14 40,1 0 1,-1 0-1,1-1 0,0 1 0,0-1 0,0 0 1,0 0-1,0 0 0,1 0 0,-1 0 0,2 0-40,-3-2 62,-1 0-1,1 1 0,-1-1 0,0 0 0,1 0 0,-1 0 0,1 0 0,-1 0 0,1 0 0,-1-1 0,0 1 0,1 0 0,-1-1 0,1 1 0,-1-1 1,0 1-1,0-1 0,1 0 0,-1 0 0,0 1 0,0-1 0,0 0 0,0 0 0,0 0 0,0 0 0,0 0 0,0-1 0,0 1 0,0-1-61,8-13 443,-1-1-1,0 1 1,-1-1-1,-1-1 0,1-5-442,4-10 370,15-43 438,-4 9 506,9-15-1314,53-117-960,-69 171-3813,-11 25 3290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1728,'0'0'92,"-1"1"1,1 0-1,-1 0 1,1-1-1,-1 1 1,1 0-1,-1-1 0,0 1 1,1-1-1,-1 1 1,0-1-1,1 1 1,-1-1-1,0 1 1,0-1-1,0 0 0,1 1 1,-2-1-93,0 7 12278,5 7-9451,6 12-2562,0-10-12,-1-1 0,-1 1-1,-1 0 1,0 0 0,0 1-253,24 90 65,-5-19-189,30 72 124,-50-148 30,1 1-1,1-1 1,6 9-30,-12-18 85,1-1-1,0 1 1,-1-1-1,1 0 1,0 0 0,0 1-1,0-1 1,1 0 0,-1-1-1,1 1 1,-1 0 0,1-1-1,-1 1 1,1-1-1,0 0 1,0 0 0,-1 0-1,1 0 1,0 0 0,1-1-85,-3 0 64,1 0 0,-1-1 0,1 1-1,-1-1 1,1 1 0,-1-1 0,1 0 0,-1 1 0,0-1 0,1 0 0,-1 0 0,0 0 0,0 0 0,1 0 0,-1 0 0,0-1 0,0 1 0,0 0 0,0 0 0,0-1-64,3-5 244,0-1-1,0 1 1,3-8-244,8-27 943,-1-2-1,2-17-942,-6 17 468,3 2 1,16-40-469,-21 64-54,18-37-865,-2 21-2514,-22 32 2758,1-1-1,0 1 0,0 0 0,0 0 1,0 0-1,0 0 0,1 1 0,-1-1 1,0 1-1,1 0 0,-1 0 1,1 0-1,0 1 0,1-1 676,0 0-1041,13 0-1417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4 8064,'5'-3'2976,"-5"3"-2304,-5 3-192,0 2 3616,5 3-2337,-9 4 193,4 5-1184,-4 4-224,9 4-352,-10-5-32,10 6-96,-9-6-416,9 0 224,-5-7-1184,10-5 736,-5-8-2559,0 5 1759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56 1888,'-1'0'348,"-1"0"0,1 0 0,-1 0 0,1 0 0,-1 0 0,1 0 1,-1 0-1,1 1 0,-1-1 0,1 1 0,0-1 0,-1 1 0,1 0 0,-1-1-348,2 1 227,0 0 0,-1-1 0,1 1 1,0 0-1,-1 0 0,1-1 0,0 1 0,0 0 0,-1 0 0,1 0 0,0-1 1,0 1-1,0 0 0,0 0 0,0-1 0,0 1 0,0 0 0,1 0 0,-1 0 1,0-1-1,0 1 0,1 0 0,-1 0 0,0-1 0,1 1 0,-1 0-227,2 2 149,-1 0-1,1 0 0,-1 0 0,1-1 0,0 1 1,0-1-1,0 1 0,0-1 0,0 0 1,1 1-1,-1-1 0,1 0 0,0-1 1,-1 1-1,1 0 0,0-1 0,0 0 1,1 1-149,8 2 346,-1 0 0,1-1 0,0-1 1,3 0-347,-14-2 15,32 5 188,0-3-1,1 0 0,-1-3 0,0 0 0,0-2 0,3-2-202,71-15-520,22-10 520,-114 26-79,226-53-3462,-124 32 133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7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5 4064,'-1'-4'11285,"-2"8"-8912,-1 8-2106,4-8-131,1 0 0,0-1 0,0 1 1,0-1-1,0 1 0,0-1 0,1 1 1,0-1-1,-1 0 0,1 0 0,0 0 1,1 1-137,10 19 199,1 10-527,-2 1-1,-1 1 1,-1-1-1,-3 2 1,3 27 328,-8-50-476,2 10-1545,-2 1 1,0 11 2020,-2-22-1440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3328,'-25'2'1114,"2"-1"3148,29 1 802,28 5-3227,-31-6-1790,224 26 1621,-162-22-3680,0-3 0,35-4 2012,-67-2-1958,-4-1 668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1888,'0'0'115,"0"0"-1,0 1 1,0-1-1,0 0 1,0 0-1,0 0 1,0 0 0,1 0-1,-1 0 1,0 0-1,0 0 1,0 0-1,0 0 1,0 0 0,0 0-1,0 1 1,0-1-1,0 0 1,0 0 0,0 0-1,0 0 1,0 0-1,0 0 1,0 0-1,0 0 1,0 0 0,0 0-1,0 1 1,0-1-1,0 0 1,-1 0 0,1 0-1,0 0 1,0 0-1,0 0 1,0 0-1,0 0 1,0 0 0,0 0-1,0 0 1,0 0-1,0 0 1,0 0-1,0 0 1,0 1 0,0-1-1,0 0 1,-1 0-1,1 0 1,0 0 0,0 0-1,0 0 1,0 0-1,0 0 1,0 0-1,0 0 1,0 0 0,0 0-115,4 3 3945,-1-2-4904,31 9 2667,1-2 0,0-1 0,34 2-1708,-13-2 241,28 6-340,134 17-3781,-156-23 2878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5888,'0'0'153,"0"0"1,0 0-1,0 0 1,0 0-1,0 0 0,0 0 1,1 0-1,-1 0 1,0 0-1,0 0 1,0 0-1,0 0 1,0 0-1,0 0 0,0 0 1,0 0-1,0 0 1,1 0-1,-1 0 1,0 0-1,0 0 1,0 0-1,0 0 0,0 0 1,0 0-1,0 0 1,0 0-1,0 0 1,0 0-1,0 0 1,1 0-1,-1 0 0,0 0 1,0 1-1,0-1 1,0 0-1,0 0 1,0 0-1,0 0 1,0 0-1,0 0 0,0 0 1,0 0-1,0 0 1,0 0-1,0 0 1,0 1-1,0-1 1,0 0-1,0 0 0,0 0 1,0 0-1,0 0 1,0 0-1,0 0 1,0 0-1,0 0 1,0 1-154,1 10 3330,0 19-3102,-1-24 631,0 194 368,0-4-3316,0-187 1921,-4 41-1353,0-4-3347,7-41 3386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0 112 4160,'2'1'566,"-1"-1"-1,1 1 1,-1-1 0,1 1 0,-1 0 0,0 0 0,1-1-1,-1 1 1,0 0 0,0 0 0,0 0 0,0 0-1,1 2-565,5 2 922,15 12 357,-10-9-899,-1 1 1,0 0-1,-1 1 0,1 0-380,59 74 1404,15 16-711,-70-84-613,1 0 0,1-1-1,1-1 1,13 8-80,-27-19 82,1-1-1,0 1 1,-1-1 0,1 0-1,0 0 1,1 0 0,2 0-82,-6-2 44,-1 1 0,1-1 0,-1 0 0,1 0-1,0 0 1,-1 0 0,1 0 0,-1 0 0,1 0 0,-1-1 0,1 1 0,-1-1 0,1 1 0,-1-1-1,1 1 1,-1-1 0,0 0 0,1 0 0,-1 1 0,0-1 0,0 0 0,1 0 0,-1-1 0,0 1-1,0 0 1,0 0 0,0 0 0,0-1 0,-1 1-44,5-8 299,-1 0 0,-1 0-1,0 0 1,0 0 0,-1 0-1,0-1 1,0 1 0,-1-5-299,2-25 1903,-3-19-1903,-1 26 113,-2 0 0,-1 1 0,-1-1 0,-2 1 0,-1 0 0,-11-26-113,8 27-726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12/9/2019 1:50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12/9/2019 1:50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481" y="6686652"/>
            <a:ext cx="18359305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477" r:id="rId1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rain/article/125/5/935/3281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DamirDobric\OneDrive%20-%20dobric\Documents\MyPhD\RDCs\The_Cortical_Column.mp4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1455/2052a0ee729539298e4f8eb42292c0eb1622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customXml" Target="../ink/ink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.xml"/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27.xml"/><Relationship Id="rId47" Type="http://schemas.openxmlformats.org/officeDocument/2006/relationships/image" Target="../media/image60.png"/><Relationship Id="rId63" Type="http://schemas.openxmlformats.org/officeDocument/2006/relationships/image" Target="../media/image68.png"/><Relationship Id="rId68" Type="http://schemas.openxmlformats.org/officeDocument/2006/relationships/customXml" Target="../ink/ink40.xml"/><Relationship Id="rId84" Type="http://schemas.openxmlformats.org/officeDocument/2006/relationships/customXml" Target="../ink/ink48.xml"/><Relationship Id="rId89" Type="http://schemas.openxmlformats.org/officeDocument/2006/relationships/image" Target="../media/image81.png"/><Relationship Id="rId112" Type="http://schemas.openxmlformats.org/officeDocument/2006/relationships/customXml" Target="../ink/ink62.xml"/><Relationship Id="rId133" Type="http://schemas.openxmlformats.org/officeDocument/2006/relationships/image" Target="../media/image103.png"/><Relationship Id="rId138" Type="http://schemas.openxmlformats.org/officeDocument/2006/relationships/customXml" Target="../ink/ink75.xml"/><Relationship Id="rId154" Type="http://schemas.openxmlformats.org/officeDocument/2006/relationships/customXml" Target="../ink/ink83.xml"/><Relationship Id="rId159" Type="http://schemas.openxmlformats.org/officeDocument/2006/relationships/image" Target="../media/image116.png"/><Relationship Id="rId175" Type="http://schemas.openxmlformats.org/officeDocument/2006/relationships/image" Target="../media/image124.png"/><Relationship Id="rId170" Type="http://schemas.openxmlformats.org/officeDocument/2006/relationships/customXml" Target="../ink/ink91.xml"/><Relationship Id="rId16" Type="http://schemas.openxmlformats.org/officeDocument/2006/relationships/customXml" Target="../ink/ink14.xml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22.xml"/><Relationship Id="rId37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customXml" Target="../ink/ink35.xml"/><Relationship Id="rId74" Type="http://schemas.openxmlformats.org/officeDocument/2006/relationships/customXml" Target="../ink/ink43.xml"/><Relationship Id="rId79" Type="http://schemas.openxmlformats.org/officeDocument/2006/relationships/image" Target="../media/image76.png"/><Relationship Id="rId102" Type="http://schemas.openxmlformats.org/officeDocument/2006/relationships/customXml" Target="../ink/ink57.xml"/><Relationship Id="rId123" Type="http://schemas.openxmlformats.org/officeDocument/2006/relationships/image" Target="../media/image98.png"/><Relationship Id="rId128" Type="http://schemas.openxmlformats.org/officeDocument/2006/relationships/customXml" Target="../ink/ink70.xml"/><Relationship Id="rId144" Type="http://schemas.openxmlformats.org/officeDocument/2006/relationships/customXml" Target="../ink/ink78.xml"/><Relationship Id="rId149" Type="http://schemas.openxmlformats.org/officeDocument/2006/relationships/image" Target="../media/image111.png"/><Relationship Id="rId5" Type="http://schemas.openxmlformats.org/officeDocument/2006/relationships/image" Target="../media/image39.png"/><Relationship Id="rId90" Type="http://schemas.openxmlformats.org/officeDocument/2006/relationships/customXml" Target="../ink/ink51.xml"/><Relationship Id="rId95" Type="http://schemas.openxmlformats.org/officeDocument/2006/relationships/image" Target="../media/image84.png"/><Relationship Id="rId160" Type="http://schemas.openxmlformats.org/officeDocument/2006/relationships/customXml" Target="../ink/ink86.xml"/><Relationship Id="rId165" Type="http://schemas.openxmlformats.org/officeDocument/2006/relationships/image" Target="../media/image119.png"/><Relationship Id="rId181" Type="http://schemas.openxmlformats.org/officeDocument/2006/relationships/image" Target="../media/image127.png"/><Relationship Id="rId22" Type="http://schemas.openxmlformats.org/officeDocument/2006/relationships/customXml" Target="../ink/ink17.xml"/><Relationship Id="rId27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customXml" Target="../ink/ink30.xml"/><Relationship Id="rId64" Type="http://schemas.openxmlformats.org/officeDocument/2006/relationships/customXml" Target="../ink/ink38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18" Type="http://schemas.openxmlformats.org/officeDocument/2006/relationships/customXml" Target="../ink/ink65.xml"/><Relationship Id="rId134" Type="http://schemas.openxmlformats.org/officeDocument/2006/relationships/customXml" Target="../ink/ink73.xml"/><Relationship Id="rId139" Type="http://schemas.openxmlformats.org/officeDocument/2006/relationships/image" Target="../media/image106.png"/><Relationship Id="rId80" Type="http://schemas.openxmlformats.org/officeDocument/2006/relationships/customXml" Target="../ink/ink46.xml"/><Relationship Id="rId85" Type="http://schemas.openxmlformats.org/officeDocument/2006/relationships/image" Target="../media/image79.png"/><Relationship Id="rId150" Type="http://schemas.openxmlformats.org/officeDocument/2006/relationships/customXml" Target="../ink/ink81.xml"/><Relationship Id="rId155" Type="http://schemas.openxmlformats.org/officeDocument/2006/relationships/image" Target="../media/image114.png"/><Relationship Id="rId171" Type="http://schemas.openxmlformats.org/officeDocument/2006/relationships/image" Target="../media/image122.png"/><Relationship Id="rId176" Type="http://schemas.openxmlformats.org/officeDocument/2006/relationships/customXml" Target="../ink/ink94.xml"/><Relationship Id="rId12" Type="http://schemas.openxmlformats.org/officeDocument/2006/relationships/customXml" Target="../ink/ink12.xml"/><Relationship Id="rId17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customXml" Target="../ink/ink25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08" Type="http://schemas.openxmlformats.org/officeDocument/2006/relationships/customXml" Target="../ink/ink60.xml"/><Relationship Id="rId124" Type="http://schemas.openxmlformats.org/officeDocument/2006/relationships/customXml" Target="../ink/ink68.xml"/><Relationship Id="rId129" Type="http://schemas.openxmlformats.org/officeDocument/2006/relationships/image" Target="../media/image101.png"/><Relationship Id="rId54" Type="http://schemas.openxmlformats.org/officeDocument/2006/relationships/customXml" Target="../ink/ink33.xml"/><Relationship Id="rId70" Type="http://schemas.openxmlformats.org/officeDocument/2006/relationships/customXml" Target="../ink/ink41.xml"/><Relationship Id="rId75" Type="http://schemas.openxmlformats.org/officeDocument/2006/relationships/image" Target="../media/image74.png"/><Relationship Id="rId91" Type="http://schemas.openxmlformats.org/officeDocument/2006/relationships/image" Target="../media/image82.png"/><Relationship Id="rId96" Type="http://schemas.openxmlformats.org/officeDocument/2006/relationships/customXml" Target="../ink/ink54.xml"/><Relationship Id="rId140" Type="http://schemas.openxmlformats.org/officeDocument/2006/relationships/customXml" Target="../ink/ink76.xml"/><Relationship Id="rId145" Type="http://schemas.openxmlformats.org/officeDocument/2006/relationships/image" Target="../media/image109.png"/><Relationship Id="rId161" Type="http://schemas.openxmlformats.org/officeDocument/2006/relationships/image" Target="../media/image117.png"/><Relationship Id="rId166" Type="http://schemas.openxmlformats.org/officeDocument/2006/relationships/customXml" Target="../ink/ink89.xml"/><Relationship Id="rId182" Type="http://schemas.openxmlformats.org/officeDocument/2006/relationships/customXml" Target="../ink/ink9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.xml"/><Relationship Id="rId23" Type="http://schemas.openxmlformats.org/officeDocument/2006/relationships/image" Target="../media/image48.png"/><Relationship Id="rId28" Type="http://schemas.openxmlformats.org/officeDocument/2006/relationships/customXml" Target="../ink/ink20.xml"/><Relationship Id="rId49" Type="http://schemas.openxmlformats.org/officeDocument/2006/relationships/image" Target="../media/image61.png"/><Relationship Id="rId114" Type="http://schemas.openxmlformats.org/officeDocument/2006/relationships/customXml" Target="../ink/ink63.xml"/><Relationship Id="rId119" Type="http://schemas.openxmlformats.org/officeDocument/2006/relationships/image" Target="../media/image96.png"/><Relationship Id="rId44" Type="http://schemas.openxmlformats.org/officeDocument/2006/relationships/customXml" Target="../ink/ink28.xml"/><Relationship Id="rId60" Type="http://schemas.openxmlformats.org/officeDocument/2006/relationships/customXml" Target="../ink/ink36.xml"/><Relationship Id="rId65" Type="http://schemas.openxmlformats.org/officeDocument/2006/relationships/image" Target="../media/image69.png"/><Relationship Id="rId81" Type="http://schemas.openxmlformats.org/officeDocument/2006/relationships/image" Target="../media/image77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35" Type="http://schemas.openxmlformats.org/officeDocument/2006/relationships/image" Target="../media/image104.png"/><Relationship Id="rId151" Type="http://schemas.openxmlformats.org/officeDocument/2006/relationships/image" Target="../media/image112.png"/><Relationship Id="rId156" Type="http://schemas.openxmlformats.org/officeDocument/2006/relationships/customXml" Target="../ink/ink84.xml"/><Relationship Id="rId177" Type="http://schemas.openxmlformats.org/officeDocument/2006/relationships/image" Target="../media/image125.png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72" Type="http://schemas.openxmlformats.org/officeDocument/2006/relationships/customXml" Target="../ink/ink92.xml"/><Relationship Id="rId180" Type="http://schemas.openxmlformats.org/officeDocument/2006/relationships/customXml" Target="../ink/ink96.xml"/><Relationship Id="rId13" Type="http://schemas.openxmlformats.org/officeDocument/2006/relationships/image" Target="../media/image43.png"/><Relationship Id="rId18" Type="http://schemas.openxmlformats.org/officeDocument/2006/relationships/customXml" Target="../ink/ink15.xml"/><Relationship Id="rId39" Type="http://schemas.openxmlformats.org/officeDocument/2006/relationships/image" Target="../media/image56.png"/><Relationship Id="rId109" Type="http://schemas.openxmlformats.org/officeDocument/2006/relationships/image" Target="../media/image91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64.png"/><Relationship Id="rId76" Type="http://schemas.openxmlformats.org/officeDocument/2006/relationships/customXml" Target="../ink/ink44.xml"/><Relationship Id="rId97" Type="http://schemas.openxmlformats.org/officeDocument/2006/relationships/image" Target="../media/image85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99.png"/><Relationship Id="rId141" Type="http://schemas.openxmlformats.org/officeDocument/2006/relationships/image" Target="../media/image107.png"/><Relationship Id="rId146" Type="http://schemas.openxmlformats.org/officeDocument/2006/relationships/customXml" Target="../ink/ink79.xml"/><Relationship Id="rId167" Type="http://schemas.openxmlformats.org/officeDocument/2006/relationships/image" Target="../media/image120.png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52.xml"/><Relationship Id="rId162" Type="http://schemas.openxmlformats.org/officeDocument/2006/relationships/customXml" Target="../ink/ink87.xml"/><Relationship Id="rId183" Type="http://schemas.openxmlformats.org/officeDocument/2006/relationships/image" Target="../media/image128.png"/><Relationship Id="rId2" Type="http://schemas.openxmlformats.org/officeDocument/2006/relationships/customXml" Target="../ink/ink7.xml"/><Relationship Id="rId29" Type="http://schemas.openxmlformats.org/officeDocument/2006/relationships/image" Target="../media/image51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59.png"/><Relationship Id="rId66" Type="http://schemas.openxmlformats.org/officeDocument/2006/relationships/customXml" Target="../ink/ink39.xml"/><Relationship Id="rId87" Type="http://schemas.openxmlformats.org/officeDocument/2006/relationships/image" Target="../media/image80.png"/><Relationship Id="rId110" Type="http://schemas.openxmlformats.org/officeDocument/2006/relationships/customXml" Target="../ink/ink61.xml"/><Relationship Id="rId115" Type="http://schemas.openxmlformats.org/officeDocument/2006/relationships/image" Target="../media/image94.png"/><Relationship Id="rId131" Type="http://schemas.openxmlformats.org/officeDocument/2006/relationships/image" Target="../media/image102.png"/><Relationship Id="rId136" Type="http://schemas.openxmlformats.org/officeDocument/2006/relationships/customXml" Target="../ink/ink74.xml"/><Relationship Id="rId157" Type="http://schemas.openxmlformats.org/officeDocument/2006/relationships/image" Target="../media/image115.png"/><Relationship Id="rId178" Type="http://schemas.openxmlformats.org/officeDocument/2006/relationships/customXml" Target="../ink/ink95.xml"/><Relationship Id="rId61" Type="http://schemas.openxmlformats.org/officeDocument/2006/relationships/image" Target="../media/image67.png"/><Relationship Id="rId82" Type="http://schemas.openxmlformats.org/officeDocument/2006/relationships/customXml" Target="../ink/ink47.xml"/><Relationship Id="rId152" Type="http://schemas.openxmlformats.org/officeDocument/2006/relationships/customXml" Target="../ink/ink82.xml"/><Relationship Id="rId173" Type="http://schemas.openxmlformats.org/officeDocument/2006/relationships/image" Target="../media/image123.png"/><Relationship Id="rId19" Type="http://schemas.openxmlformats.org/officeDocument/2006/relationships/image" Target="../media/image46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54.png"/><Relationship Id="rId56" Type="http://schemas.openxmlformats.org/officeDocument/2006/relationships/customXml" Target="../ink/ink34.xml"/><Relationship Id="rId77" Type="http://schemas.openxmlformats.org/officeDocument/2006/relationships/image" Target="../media/image75.png"/><Relationship Id="rId100" Type="http://schemas.openxmlformats.org/officeDocument/2006/relationships/customXml" Target="../ink/ink56.xml"/><Relationship Id="rId105" Type="http://schemas.openxmlformats.org/officeDocument/2006/relationships/image" Target="../media/image89.png"/><Relationship Id="rId126" Type="http://schemas.openxmlformats.org/officeDocument/2006/relationships/customXml" Target="../ink/ink69.xml"/><Relationship Id="rId147" Type="http://schemas.openxmlformats.org/officeDocument/2006/relationships/image" Target="../media/image110.png"/><Relationship Id="rId168" Type="http://schemas.openxmlformats.org/officeDocument/2006/relationships/customXml" Target="../ink/ink90.xml"/><Relationship Id="rId8" Type="http://schemas.openxmlformats.org/officeDocument/2006/relationships/customXml" Target="../ink/ink10.xml"/><Relationship Id="rId51" Type="http://schemas.openxmlformats.org/officeDocument/2006/relationships/image" Target="../media/image62.png"/><Relationship Id="rId72" Type="http://schemas.openxmlformats.org/officeDocument/2006/relationships/customXml" Target="../ink/ink42.xml"/><Relationship Id="rId93" Type="http://schemas.openxmlformats.org/officeDocument/2006/relationships/image" Target="../media/image83.png"/><Relationship Id="rId98" Type="http://schemas.openxmlformats.org/officeDocument/2006/relationships/customXml" Target="../ink/ink55.xml"/><Relationship Id="rId121" Type="http://schemas.openxmlformats.org/officeDocument/2006/relationships/image" Target="../media/image97.png"/><Relationship Id="rId142" Type="http://schemas.openxmlformats.org/officeDocument/2006/relationships/customXml" Target="../ink/ink77.xml"/><Relationship Id="rId163" Type="http://schemas.openxmlformats.org/officeDocument/2006/relationships/image" Target="../media/image118.png"/><Relationship Id="rId184" Type="http://schemas.openxmlformats.org/officeDocument/2006/relationships/customXml" Target="../ink/ink98.xml"/><Relationship Id="rId3" Type="http://schemas.openxmlformats.org/officeDocument/2006/relationships/image" Target="../media/image38.png"/><Relationship Id="rId25" Type="http://schemas.openxmlformats.org/officeDocument/2006/relationships/image" Target="../media/image49.png"/><Relationship Id="rId46" Type="http://schemas.openxmlformats.org/officeDocument/2006/relationships/customXml" Target="../ink/ink29.xml"/><Relationship Id="rId67" Type="http://schemas.openxmlformats.org/officeDocument/2006/relationships/image" Target="../media/image70.png"/><Relationship Id="rId116" Type="http://schemas.openxmlformats.org/officeDocument/2006/relationships/customXml" Target="../ink/ink64.xml"/><Relationship Id="rId137" Type="http://schemas.openxmlformats.org/officeDocument/2006/relationships/image" Target="../media/image105.png"/><Relationship Id="rId158" Type="http://schemas.openxmlformats.org/officeDocument/2006/relationships/customXml" Target="../ink/ink85.xml"/><Relationship Id="rId20" Type="http://schemas.openxmlformats.org/officeDocument/2006/relationships/customXml" Target="../ink/ink16.xml"/><Relationship Id="rId41" Type="http://schemas.openxmlformats.org/officeDocument/2006/relationships/image" Target="../media/image57.png"/><Relationship Id="rId62" Type="http://schemas.openxmlformats.org/officeDocument/2006/relationships/customXml" Target="../ink/ink37.xml"/><Relationship Id="rId83" Type="http://schemas.openxmlformats.org/officeDocument/2006/relationships/image" Target="../media/image78.png"/><Relationship Id="rId88" Type="http://schemas.openxmlformats.org/officeDocument/2006/relationships/customXml" Target="../ink/ink50.xml"/><Relationship Id="rId111" Type="http://schemas.openxmlformats.org/officeDocument/2006/relationships/image" Target="../media/image92.png"/><Relationship Id="rId132" Type="http://schemas.openxmlformats.org/officeDocument/2006/relationships/customXml" Target="../ink/ink72.xml"/><Relationship Id="rId153" Type="http://schemas.openxmlformats.org/officeDocument/2006/relationships/image" Target="../media/image113.png"/><Relationship Id="rId174" Type="http://schemas.openxmlformats.org/officeDocument/2006/relationships/customXml" Target="../ink/ink93.xml"/><Relationship Id="rId179" Type="http://schemas.openxmlformats.org/officeDocument/2006/relationships/image" Target="../media/image126.png"/><Relationship Id="rId15" Type="http://schemas.openxmlformats.org/officeDocument/2006/relationships/image" Target="../media/image44.png"/><Relationship Id="rId36" Type="http://schemas.openxmlformats.org/officeDocument/2006/relationships/customXml" Target="../ink/ink24.xml"/><Relationship Id="rId57" Type="http://schemas.openxmlformats.org/officeDocument/2006/relationships/image" Target="../media/image65.png"/><Relationship Id="rId106" Type="http://schemas.openxmlformats.org/officeDocument/2006/relationships/customXml" Target="../ink/ink59.xml"/><Relationship Id="rId127" Type="http://schemas.openxmlformats.org/officeDocument/2006/relationships/image" Target="../media/image100.png"/><Relationship Id="rId10" Type="http://schemas.openxmlformats.org/officeDocument/2006/relationships/customXml" Target="../ink/ink11.xml"/><Relationship Id="rId31" Type="http://schemas.openxmlformats.org/officeDocument/2006/relationships/image" Target="../media/image52.png"/><Relationship Id="rId52" Type="http://schemas.openxmlformats.org/officeDocument/2006/relationships/customXml" Target="../ink/ink32.xml"/><Relationship Id="rId73" Type="http://schemas.openxmlformats.org/officeDocument/2006/relationships/image" Target="../media/image73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67.xml"/><Relationship Id="rId143" Type="http://schemas.openxmlformats.org/officeDocument/2006/relationships/image" Target="../media/image108.png"/><Relationship Id="rId148" Type="http://schemas.openxmlformats.org/officeDocument/2006/relationships/customXml" Target="../ink/ink80.xml"/><Relationship Id="rId164" Type="http://schemas.openxmlformats.org/officeDocument/2006/relationships/customXml" Target="../ink/ink88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temporal_memory" TargetMode="External"/><Relationship Id="rId2" Type="http://schemas.openxmlformats.org/officeDocument/2006/relationships/hyperlink" Target="https://www.youtube.com/watch?v=Ub1fE-bAroA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eb.archive.org/web/20110714212402/http:/www.numenta.com/htm-overview/education.php" TargetMode="External"/><Relationship Id="rId4" Type="http://schemas.openxmlformats.org/officeDocument/2006/relationships/hyperlink" Target="https://www.youtube.com/watch?v=nBYddmFg4n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.es/~fsancho/?e=13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video/clip-540940-stock-footage--d-render-xray-style-image-of-the-human-brain-hd.html" TargetMode="External"/><Relationship Id="rId2" Type="http://schemas.openxmlformats.org/officeDocument/2006/relationships/hyperlink" Target="http://siimland.com/what-to-feed-your-neocortex-to-boost-brain-pow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114562" y="2851812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89626" y="2851812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464690" y="2851812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114562" y="3596752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566626" y="2000966"/>
            <a:ext cx="2976328" cy="92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105514" y="2107629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sz="1836">
                <a:latin typeface="Segoe UI" pitchFamily="34" charset="0"/>
                <a:cs typeface="Segoe UI" pitchFamily="34" charset="0"/>
              </a:rPr>
              <a:t> Oct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105513" y="840953"/>
            <a:ext cx="8519213" cy="10281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/>
              <a:t>Software Engineering</a:t>
            </a:r>
          </a:p>
          <a:p>
            <a:pPr algn="ctr"/>
            <a:r>
              <a:rPr lang="en-US" sz="2040"/>
              <a:t>WS-2019-2020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89626" y="3596752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464690" y="3586227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105515" y="4353747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80579" y="4353747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455642" y="4343221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80577" y="2106830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sz="1836">
                <a:latin typeface="Segoe UI" pitchFamily="34" charset="0"/>
                <a:cs typeface="Segoe UI" pitchFamily="34" charset="0"/>
              </a:rPr>
              <a:t> Oct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415908" y="6273088"/>
            <a:ext cx="473471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36">
                <a:hlinkClick r:id="rId2"/>
              </a:rPr>
              <a:t>https://www.linkedin.com/groups/8689804/</a:t>
            </a:r>
            <a:r>
              <a:rPr lang="en-US" sz="1836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24" y="3431373"/>
            <a:ext cx="2690826" cy="26064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632940" y="2855588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105514" y="5091873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80577" y="5091873"/>
            <a:ext cx="1101622" cy="6454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sz="1836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3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5492-ADA2-4F64-9F08-7F593D5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94" y="1374282"/>
            <a:ext cx="8126984" cy="5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06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4636A2-BDF8-4005-9FE2-D89055346367}"/>
              </a:ext>
            </a:extLst>
          </p:cNvPr>
          <p:cNvGrpSpPr/>
          <p:nvPr/>
        </p:nvGrpSpPr>
        <p:grpSpPr>
          <a:xfrm>
            <a:off x="2299578" y="1114379"/>
            <a:ext cx="9040068" cy="5244444"/>
            <a:chOff x="1485191" y="1145045"/>
            <a:chExt cx="9040068" cy="5244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E5492-ADA2-4F64-9F08-7F593D5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275" y="1145045"/>
              <a:ext cx="8126984" cy="5244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14:cNvPr>
                <p14:cNvContentPartPr/>
                <p14:nvPr/>
              </p14:nvContentPartPr>
              <p14:xfrm>
                <a:off x="1485191" y="3610747"/>
                <a:ext cx="1231020" cy="138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7199" y="3592742"/>
                  <a:ext cx="1266644" cy="14216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72F0F7AC-06EA-4105-9422-9CEF9FC10DFA}"/>
              </a:ext>
            </a:extLst>
          </p:cNvPr>
          <p:cNvSpPr/>
          <p:nvPr/>
        </p:nvSpPr>
        <p:spPr bwMode="auto">
          <a:xfrm>
            <a:off x="3675921" y="2524275"/>
            <a:ext cx="2710927" cy="2641002"/>
          </a:xfrm>
          <a:prstGeom prst="donut">
            <a:avLst/>
          </a:prstGeom>
          <a:solidFill>
            <a:srgbClr val="FFFF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921EE5BB-8051-4665-88CC-1A79EB946671}"/>
              </a:ext>
            </a:extLst>
          </p:cNvPr>
          <p:cNvSpPr/>
          <p:nvPr/>
        </p:nvSpPr>
        <p:spPr bwMode="auto">
          <a:xfrm>
            <a:off x="1824763" y="754061"/>
            <a:ext cx="6413241" cy="6181429"/>
          </a:xfrm>
          <a:prstGeom prst="donut">
            <a:avLst/>
          </a:prstGeom>
          <a:solidFill>
            <a:srgbClr val="FFC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6A5A-D0C5-499F-A0BA-4D2A96C8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B766-98F8-4F58-8A56-EEBCA80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4" y="1114234"/>
            <a:ext cx="3105881" cy="485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A5D93-35D0-4F47-9C50-7C5095542534}"/>
              </a:ext>
            </a:extLst>
          </p:cNvPr>
          <p:cNvSpPr/>
          <p:nvPr/>
        </p:nvSpPr>
        <p:spPr>
          <a:xfrm>
            <a:off x="706182" y="6207188"/>
            <a:ext cx="410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Linux Libertine"/>
              </a:rPr>
              <a:t>by</a:t>
            </a:r>
            <a:r>
              <a:rPr lang="de-DE" dirty="0">
                <a:solidFill>
                  <a:srgbClr val="000000"/>
                </a:solidFill>
                <a:latin typeface="Linux Libertine"/>
              </a:rPr>
              <a:t> Santiago Ramón y Cajal (1852-1934)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C077B-5B24-420C-9BF1-1E7CD17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5" y="1212849"/>
            <a:ext cx="5686425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DADC-16CE-47CB-94AB-BDC181F48ECD}"/>
              </a:ext>
            </a:extLst>
          </p:cNvPr>
          <p:cNvSpPr/>
          <p:nvPr/>
        </p:nvSpPr>
        <p:spPr>
          <a:xfrm>
            <a:off x="5819444" y="6245740"/>
            <a:ext cx="59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https://academic.oup.com/brain/article/125/5/935/32813</a:t>
            </a:r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15118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92F7-C51D-446E-B046-06C24C53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cortical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9C8B2-0D34-4BC0-B607-4DCC873BC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204" y="1690649"/>
            <a:ext cx="5839365" cy="35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826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A62-2305-4115-9C68-420363BC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86A19-90DF-4715-B5ED-A9F70954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2622549"/>
            <a:ext cx="3396185" cy="252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CAA8B-F228-49C7-95FA-62A7F29E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622549"/>
            <a:ext cx="3490281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662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6EE97-22AC-488E-8E6A-20F88CE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6" y="1731981"/>
            <a:ext cx="4538389" cy="327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E1C2-672D-4728-BC38-0A61AAAB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column with mini-columns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C297-70BB-4B1C-A938-6D0155FA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688951"/>
            <a:ext cx="4759397" cy="3238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8AFDD-1158-400C-8E4A-297E5846B94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4574" y="3369833"/>
            <a:ext cx="1726602" cy="5782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1F5F4-1F9A-44DA-A3BB-074D4FF8E069}"/>
              </a:ext>
            </a:extLst>
          </p:cNvPr>
          <p:cNvSpPr/>
          <p:nvPr/>
        </p:nvSpPr>
        <p:spPr>
          <a:xfrm>
            <a:off x="760475" y="615799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022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AD-4C74-415E-9698-383AA6A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Semantic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B61C-3B26-46E7-A8B7-A9368BD3B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107" y="1822973"/>
            <a:ext cx="6325497" cy="35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064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8012-04D7-43F5-8C2E-58E864A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3" y="914628"/>
            <a:ext cx="4762535" cy="5353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29DAB-A1D3-4F1A-B91E-B4D5F389B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11888788" cy="917575"/>
          </a:xfrm>
        </p:spPr>
        <p:txBody>
          <a:bodyPr/>
          <a:lstStyle/>
          <a:p>
            <a:r>
              <a:rPr lang="en-US" sz="4400" dirty="0"/>
              <a:t>Hierarchical Temporal Memory Cortical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F12A-FD48-4F77-91B3-05FAD936EBF4}"/>
              </a:ext>
            </a:extLst>
          </p:cNvPr>
          <p:cNvSpPr txBox="1"/>
          <p:nvPr/>
        </p:nvSpPr>
        <p:spPr>
          <a:xfrm>
            <a:off x="7212707" y="6244972"/>
            <a:ext cx="267323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Feedforward (proximal)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449F-F0EA-40F3-88DD-3FD2195CC7C2}"/>
              </a:ext>
            </a:extLst>
          </p:cNvPr>
          <p:cNvSpPr txBox="1"/>
          <p:nvPr/>
        </p:nvSpPr>
        <p:spPr>
          <a:xfrm>
            <a:off x="10338793" y="4054459"/>
            <a:ext cx="185352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Context (distal)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1100-576F-45F6-9E40-927D267AB1D6}"/>
              </a:ext>
            </a:extLst>
          </p:cNvPr>
          <p:cNvSpPr txBox="1"/>
          <p:nvPr/>
        </p:nvSpPr>
        <p:spPr>
          <a:xfrm>
            <a:off x="8635426" y="1778932"/>
            <a:ext cx="207672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(apical)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4BAA96-3074-4E1D-A314-C85A6C1CCBFC}"/>
              </a:ext>
            </a:extLst>
          </p:cNvPr>
          <p:cNvSpPr txBox="1">
            <a:spLocks/>
          </p:cNvSpPr>
          <p:nvPr/>
        </p:nvSpPr>
        <p:spPr>
          <a:xfrm>
            <a:off x="100145" y="1380607"/>
            <a:ext cx="11888787" cy="52259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Neocortex</a:t>
            </a:r>
          </a:p>
          <a:p>
            <a:r>
              <a:rPr lang="en-US" dirty="0"/>
              <a:t>Different model of artifficial neuron</a:t>
            </a:r>
          </a:p>
          <a:p>
            <a:r>
              <a:rPr lang="en-US" dirty="0"/>
              <a:t>Dynamic Synapse grow</a:t>
            </a:r>
          </a:p>
          <a:p>
            <a:r>
              <a:rPr lang="en-US" dirty="0"/>
              <a:t>Inhibition</a:t>
            </a:r>
          </a:p>
          <a:p>
            <a:r>
              <a:rPr lang="en-US" dirty="0"/>
              <a:t>Boosting (</a:t>
            </a:r>
            <a:r>
              <a:rPr lang="en-US" sz="2400" dirty="0"/>
              <a:t>homeostatic elasticity</a:t>
            </a:r>
            <a:r>
              <a:rPr lang="en-US" dirty="0"/>
              <a:t>)</a:t>
            </a:r>
          </a:p>
          <a:p>
            <a:r>
              <a:rPr lang="en-US" dirty="0"/>
              <a:t>Two algorithms</a:t>
            </a:r>
          </a:p>
          <a:p>
            <a:pPr lvl="1"/>
            <a:r>
              <a:rPr lang="en-US" dirty="0"/>
              <a:t>Spatial Pooler</a:t>
            </a:r>
          </a:p>
          <a:p>
            <a:pPr lvl="1"/>
            <a:r>
              <a:rPr lang="en-US" dirty="0"/>
              <a:t>Temporal Memory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483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8C8F-ED85-4314-A600-4F43C116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012488"/>
            <a:ext cx="5349460" cy="156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  <a:t>HTM CLA</a:t>
            </a:r>
            <a:b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two algorithms</a:t>
            </a:r>
            <a:endParaRPr lang="en-US" sz="44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33BF-7AF6-4F3C-88CB-3D2321C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1479322"/>
            <a:ext cx="3020335" cy="40271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69F4-36B1-44F4-8175-E8AFE6D08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9689" y="2760751"/>
            <a:ext cx="5491605" cy="12895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Spatial Pooler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Temporal Memory (new, Temporal Pooler is the old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F64A-901E-4994-9AEA-7D1A21E8294F}"/>
              </a:ext>
            </a:extLst>
          </p:cNvPr>
          <p:cNvSpPr/>
          <p:nvPr/>
        </p:nvSpPr>
        <p:spPr bwMode="auto">
          <a:xfrm>
            <a:off x="1834180" y="5452650"/>
            <a:ext cx="2764715" cy="510988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Segoe UI" pitchFamily="34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968463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5797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5838" y="894105"/>
            <a:ext cx="8005123" cy="18360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Hierarchical Temporal Memory</a:t>
            </a:r>
            <a:endParaRPr lang="de-DE" sz="4080" dirty="0"/>
          </a:p>
        </p:txBody>
      </p:sp>
      <p:sp>
        <p:nvSpPr>
          <p:cNvPr id="8" name="Rectangle 7"/>
          <p:cNvSpPr/>
          <p:nvPr/>
        </p:nvSpPr>
        <p:spPr>
          <a:xfrm>
            <a:off x="2312216" y="2983172"/>
            <a:ext cx="4420111" cy="21665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4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36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9211" y="4194956"/>
            <a:ext cx="3451750" cy="9547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9211" y="2983172"/>
            <a:ext cx="3451750" cy="10832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15" y="4066434"/>
            <a:ext cx="957942" cy="95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2" y="4108607"/>
            <a:ext cx="923905" cy="923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5838" y="3798663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3166" y="3857189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41" y="4081175"/>
            <a:ext cx="1589084" cy="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DE7E-152F-4672-9154-7BD31F60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encoder?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072AA-11FF-47EA-A977-0AF75CFF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669" y="1692212"/>
            <a:ext cx="11888787" cy="40072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HTM systems require data input in the form of Sparse Distributed Representations (SDRs)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SDR = Sparse Date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SDR is a large array of bits of which most are zeros and a few are ones.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First step of using an HTM system is to convert a data source into an SDR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A89E-7E2C-4494-A7D6-55756D8083F3}"/>
              </a:ext>
            </a:extLst>
          </p:cNvPr>
          <p:cNvSpPr/>
          <p:nvPr/>
        </p:nvSpPr>
        <p:spPr>
          <a:xfrm>
            <a:off x="183833" y="6178826"/>
            <a:ext cx="1024570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https://pdfs.semanticscholar.org/1455/2052a0ee729539298e4f8eb42292c0eb1622.pdf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57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80-5C01-45C7-AEF6-DFFE0B1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inner ear - Cochlea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4C4D-1E64-4A08-A978-E8954727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8" y="188260"/>
            <a:ext cx="3418194" cy="30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7CB0-2873-49B4-AAFF-EFAF3623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3618956"/>
            <a:ext cx="5305464" cy="288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52AA1-7B75-40FC-B71D-834390559425}"/>
              </a:ext>
            </a:extLst>
          </p:cNvPr>
          <p:cNvGrpSpPr/>
          <p:nvPr/>
        </p:nvGrpSpPr>
        <p:grpSpPr>
          <a:xfrm>
            <a:off x="10831553" y="2350355"/>
            <a:ext cx="916920" cy="2906640"/>
            <a:chOff x="10831553" y="2350355"/>
            <a:chExt cx="916920" cy="29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14:cNvPr>
                <p14:cNvContentPartPr/>
                <p14:nvPr/>
              </p14:nvContentPartPr>
              <p14:xfrm>
                <a:off x="10861433" y="2350355"/>
                <a:ext cx="887040" cy="29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2433" y="2341355"/>
                  <a:ext cx="904680" cy="29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14:cNvPr>
                <p14:cNvContentPartPr/>
                <p14:nvPr/>
              </p14:nvContentPartPr>
              <p14:xfrm>
                <a:off x="10831553" y="5093555"/>
                <a:ext cx="104400" cy="15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2553" y="5084555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14:cNvPr>
                <p14:cNvContentPartPr/>
                <p14:nvPr/>
              </p14:nvContentPartPr>
              <p14:xfrm>
                <a:off x="10838033" y="5222435"/>
                <a:ext cx="19548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393" y="5213435"/>
                  <a:ext cx="21312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14:cNvPr>
              <p14:cNvContentPartPr/>
              <p14:nvPr/>
            </p14:nvContentPartPr>
            <p14:xfrm>
              <a:off x="4243553" y="282339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53" y="2814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14:cNvPr>
              <p14:cNvContentPartPr/>
              <p14:nvPr/>
            </p14:nvContentPartPr>
            <p14:xfrm>
              <a:off x="2855753" y="3566075"/>
              <a:ext cx="2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113" y="3557075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F33CBC-41E3-4991-B80F-B856D389B72C}"/>
              </a:ext>
            </a:extLst>
          </p:cNvPr>
          <p:cNvSpPr/>
          <p:nvPr/>
        </p:nvSpPr>
        <p:spPr>
          <a:xfrm>
            <a:off x="361334" y="1562130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Cochlear hair cells stimulate a set of neurons based on the frequency of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706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30-1724-44C4-AA36-017E17E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scalar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DC74-B23C-466F-8EE9-8E5DC7E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6" y="1212849"/>
            <a:ext cx="4983969" cy="53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2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765-77AF-4D74-9F80-61265A8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123152"/>
            <a:ext cx="11889564" cy="917575"/>
          </a:xfrm>
        </p:spPr>
        <p:txBody>
          <a:bodyPr/>
          <a:lstStyle/>
          <a:p>
            <a:r>
              <a:rPr lang="en-US" dirty="0"/>
              <a:t>Example: Encoding of scalar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D87D-4604-4D73-B436-EBE6DEF7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" y="991577"/>
            <a:ext cx="11039556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84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5C9-560E-4C60-B0F8-701C06D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F7E2B-98E2-40FC-88ED-DD8D479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3" y="2244325"/>
            <a:ext cx="7991419" cy="2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168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38A4-2F81-457B-81D5-41F62048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25AC81-972F-4D8C-ABEC-3BA261FC598A}"/>
              </a:ext>
            </a:extLst>
          </p:cNvPr>
          <p:cNvCxnSpPr>
            <a:cxnSpLocks/>
          </p:cNvCxnSpPr>
          <p:nvPr/>
        </p:nvCxnSpPr>
        <p:spPr>
          <a:xfrm flipV="1">
            <a:off x="1893346" y="1866452"/>
            <a:ext cx="7939143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80BBE-0737-4DFF-B15D-0916D31CF7CF}"/>
              </a:ext>
            </a:extLst>
          </p:cNvPr>
          <p:cNvGrpSpPr/>
          <p:nvPr/>
        </p:nvGrpSpPr>
        <p:grpSpPr>
          <a:xfrm>
            <a:off x="1845169" y="1454675"/>
            <a:ext cx="154800" cy="353160"/>
            <a:chOff x="1845169" y="1454675"/>
            <a:chExt cx="154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14:cNvPr>
                <p14:cNvContentPartPr/>
                <p14:nvPr/>
              </p14:nvContentPartPr>
              <p14:xfrm>
                <a:off x="1853809" y="1454675"/>
                <a:ext cx="59040" cy="35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489" y="1450355"/>
                  <a:ext cx="67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14:cNvPr>
                <p14:cNvContentPartPr/>
                <p14:nvPr/>
              </p14:nvContentPartPr>
              <p14:xfrm>
                <a:off x="1845169" y="1494635"/>
                <a:ext cx="1548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0849" y="1490315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661536-0585-4AF2-9D82-072892184D8D}"/>
              </a:ext>
            </a:extLst>
          </p:cNvPr>
          <p:cNvGrpSpPr/>
          <p:nvPr/>
        </p:nvGrpSpPr>
        <p:grpSpPr>
          <a:xfrm>
            <a:off x="9581929" y="1442435"/>
            <a:ext cx="627840" cy="258120"/>
            <a:chOff x="9581929" y="1442435"/>
            <a:chExt cx="62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14:cNvPr>
                <p14:cNvContentPartPr/>
                <p14:nvPr/>
              </p14:nvContentPartPr>
              <p14:xfrm>
                <a:off x="9581929" y="1445675"/>
                <a:ext cx="234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77609" y="1441355"/>
                  <a:ext cx="3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14:cNvPr>
                <p14:cNvContentPartPr/>
                <p14:nvPr/>
              </p14:nvContentPartPr>
              <p14:xfrm>
                <a:off x="9622609" y="1537475"/>
                <a:ext cx="12672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289" y="1533155"/>
                  <a:ext cx="13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14:cNvPr>
                <p14:cNvContentPartPr/>
                <p14:nvPr/>
              </p14:nvContentPartPr>
              <p14:xfrm>
                <a:off x="9826729" y="1540715"/>
                <a:ext cx="3600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2409" y="1536395"/>
                  <a:ext cx="4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14:cNvPr>
                <p14:cNvContentPartPr/>
                <p14:nvPr/>
              </p14:nvContentPartPr>
              <p14:xfrm>
                <a:off x="9781369" y="1641515"/>
                <a:ext cx="1717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7049" y="1637195"/>
                  <a:ext cx="18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14:cNvPr>
                <p14:cNvContentPartPr/>
                <p14:nvPr/>
              </p14:nvContentPartPr>
              <p14:xfrm>
                <a:off x="10016089" y="1462235"/>
                <a:ext cx="19800" cy="21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11769" y="1457915"/>
                  <a:ext cx="2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14:cNvPr>
                <p14:cNvContentPartPr/>
                <p14:nvPr/>
              </p14:nvContentPartPr>
              <p14:xfrm>
                <a:off x="9994849" y="1442435"/>
                <a:ext cx="21492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0529" y="1438115"/>
                  <a:ext cx="2235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14:cNvPr>
              <p14:cNvContentPartPr/>
              <p14:nvPr/>
            </p14:nvContentPartPr>
            <p14:xfrm>
              <a:off x="1876489" y="1857515"/>
              <a:ext cx="1440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2169" y="1853195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14:cNvPr>
              <p14:cNvContentPartPr/>
              <p14:nvPr/>
            </p14:nvContentPartPr>
            <p14:xfrm>
              <a:off x="9814849" y="1847075"/>
              <a:ext cx="1368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0529" y="1842755"/>
                <a:ext cx="22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14:cNvPr>
              <p14:cNvContentPartPr/>
              <p14:nvPr/>
            </p14:nvContentPartPr>
            <p14:xfrm>
              <a:off x="6098929" y="1829435"/>
              <a:ext cx="104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4609" y="1825115"/>
                <a:ext cx="19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14:cNvPr>
              <p14:cNvContentPartPr/>
              <p14:nvPr/>
            </p14:nvContentPartPr>
            <p14:xfrm>
              <a:off x="4109929" y="1839875"/>
              <a:ext cx="26280" cy="5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609" y="1835555"/>
                <a:ext cx="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14:cNvPr>
              <p14:cNvContentPartPr/>
              <p14:nvPr/>
            </p14:nvContentPartPr>
            <p14:xfrm>
              <a:off x="8003329" y="1839875"/>
              <a:ext cx="7200" cy="4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9009" y="1835555"/>
                <a:ext cx="15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14:cNvPr>
              <p14:cNvContentPartPr/>
              <p14:nvPr/>
            </p14:nvContentPartPr>
            <p14:xfrm>
              <a:off x="2959369" y="1812875"/>
              <a:ext cx="172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5049" y="1808555"/>
                <a:ext cx="25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14:cNvPr>
              <p14:cNvContentPartPr/>
              <p14:nvPr/>
            </p14:nvContentPartPr>
            <p14:xfrm>
              <a:off x="8953009" y="1818995"/>
              <a:ext cx="7200" cy="5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8689" y="1814675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14:cNvPr>
              <p14:cNvContentPartPr/>
              <p14:nvPr/>
            </p14:nvContentPartPr>
            <p14:xfrm>
              <a:off x="6920089" y="1824755"/>
              <a:ext cx="19800" cy="3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769" y="1820435"/>
                <a:ext cx="28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14:cNvPr>
              <p14:cNvContentPartPr/>
              <p14:nvPr/>
            </p14:nvContentPartPr>
            <p14:xfrm>
              <a:off x="5105689" y="1807115"/>
              <a:ext cx="6768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1369" y="1802795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14:cNvPr>
              <p14:cNvContentPartPr/>
              <p14:nvPr/>
            </p14:nvContentPartPr>
            <p14:xfrm>
              <a:off x="3412969" y="1785155"/>
              <a:ext cx="10440" cy="3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8649" y="1780835"/>
                <a:ext cx="19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14:cNvPr>
              <p14:cNvContentPartPr/>
              <p14:nvPr/>
            </p14:nvContentPartPr>
            <p14:xfrm>
              <a:off x="2356009" y="1832315"/>
              <a:ext cx="255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1689" y="1827995"/>
                <a:ext cx="34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03BA7B3-87A7-44AE-9770-B2191F9DEA11}"/>
              </a:ext>
            </a:extLst>
          </p:cNvPr>
          <p:cNvGrpSpPr/>
          <p:nvPr/>
        </p:nvGrpSpPr>
        <p:grpSpPr>
          <a:xfrm>
            <a:off x="2312449" y="1166315"/>
            <a:ext cx="6599160" cy="394560"/>
            <a:chOff x="2312449" y="1166315"/>
            <a:chExt cx="6599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14:cNvPr>
                <p14:cNvContentPartPr/>
                <p14:nvPr/>
              </p14:nvContentPartPr>
              <p14:xfrm>
                <a:off x="5908849" y="1166315"/>
                <a:ext cx="2088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4529" y="1161995"/>
                  <a:ext cx="2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14:cNvPr>
                <p14:cNvContentPartPr/>
                <p14:nvPr/>
              </p14:nvContentPartPr>
              <p14:xfrm>
                <a:off x="5858809" y="1168835"/>
                <a:ext cx="102600" cy="1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4489" y="1164515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14:cNvPr>
                <p14:cNvContentPartPr/>
                <p14:nvPr/>
              </p14:nvContentPartPr>
              <p14:xfrm>
                <a:off x="5857009" y="1427315"/>
                <a:ext cx="10728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2689" y="1422995"/>
                  <a:ext cx="11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14:cNvPr>
                <p14:cNvContentPartPr/>
                <p14:nvPr/>
              </p14:nvContentPartPr>
              <p14:xfrm>
                <a:off x="2312449" y="1271435"/>
                <a:ext cx="3413520" cy="28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129" y="1267115"/>
                  <a:ext cx="342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14:cNvPr>
                <p14:cNvContentPartPr/>
                <p14:nvPr/>
              </p14:nvContentPartPr>
              <p14:xfrm>
                <a:off x="6132769" y="1171355"/>
                <a:ext cx="2778840" cy="38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8449" y="1167035"/>
                  <a:ext cx="2787480" cy="39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A8D1F-3730-4EEB-AAF8-CA085B9E72EA}"/>
              </a:ext>
            </a:extLst>
          </p:cNvPr>
          <p:cNvSpPr/>
          <p:nvPr/>
        </p:nvSpPr>
        <p:spPr bwMode="auto">
          <a:xfrm>
            <a:off x="3412969" y="2586748"/>
            <a:ext cx="4583075" cy="53787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14:cNvPr>
              <p14:cNvContentPartPr/>
              <p14:nvPr/>
            </p14:nvContentPartPr>
            <p14:xfrm>
              <a:off x="6885529" y="2623955"/>
              <a:ext cx="42480" cy="31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209" y="2619635"/>
                <a:ext cx="5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14:cNvPr>
              <p14:cNvContentPartPr/>
              <p14:nvPr/>
            </p14:nvContentPartPr>
            <p14:xfrm>
              <a:off x="6366769" y="2630075"/>
              <a:ext cx="648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2449" y="2625755"/>
                <a:ext cx="15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14:cNvPr>
              <p14:cNvContentPartPr/>
              <p14:nvPr/>
            </p14:nvContentPartPr>
            <p14:xfrm>
              <a:off x="7435609" y="2616035"/>
              <a:ext cx="13320" cy="30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1289" y="2611715"/>
                <a:ext cx="219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01634B2-988C-4FAC-B4BC-EEBACE3779B1}"/>
              </a:ext>
            </a:extLst>
          </p:cNvPr>
          <p:cNvGrpSpPr/>
          <p:nvPr/>
        </p:nvGrpSpPr>
        <p:grpSpPr>
          <a:xfrm>
            <a:off x="5606089" y="3402275"/>
            <a:ext cx="210600" cy="308520"/>
            <a:chOff x="5606089" y="3402275"/>
            <a:chExt cx="210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14:cNvPr>
                <p14:cNvContentPartPr/>
                <p14:nvPr/>
              </p14:nvContentPartPr>
              <p14:xfrm>
                <a:off x="5606089" y="3402275"/>
                <a:ext cx="936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1769" y="3397955"/>
                  <a:ext cx="1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14:cNvPr>
                <p14:cNvContentPartPr/>
                <p14:nvPr/>
              </p14:nvContentPartPr>
              <p14:xfrm>
                <a:off x="5611489" y="3519635"/>
                <a:ext cx="15660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7169" y="3515315"/>
                  <a:ext cx="16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14:cNvPr>
                <p14:cNvContentPartPr/>
                <p14:nvPr/>
              </p14:nvContentPartPr>
              <p14:xfrm>
                <a:off x="5794729" y="3453395"/>
                <a:ext cx="2196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09" y="3449075"/>
                  <a:ext cx="306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8630F0-4A26-4B1A-A595-857FEE418DAF}"/>
              </a:ext>
            </a:extLst>
          </p:cNvPr>
          <p:cNvGrpSpPr/>
          <p:nvPr/>
        </p:nvGrpSpPr>
        <p:grpSpPr>
          <a:xfrm>
            <a:off x="3888169" y="3434675"/>
            <a:ext cx="871560" cy="169560"/>
            <a:chOff x="3888169" y="3434675"/>
            <a:chExt cx="871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14:cNvPr>
                <p14:cNvContentPartPr/>
                <p14:nvPr/>
              </p14:nvContentPartPr>
              <p14:xfrm>
                <a:off x="4009849" y="3511715"/>
                <a:ext cx="74988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5529" y="3507395"/>
                  <a:ext cx="758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14:cNvPr>
                <p14:cNvContentPartPr/>
                <p14:nvPr/>
              </p14:nvContentPartPr>
              <p14:xfrm>
                <a:off x="3888169" y="3434675"/>
                <a:ext cx="22608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849" y="3430355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B7CE92-F5EC-47E2-98A6-6016A07A1C79}"/>
              </a:ext>
            </a:extLst>
          </p:cNvPr>
          <p:cNvGrpSpPr/>
          <p:nvPr/>
        </p:nvGrpSpPr>
        <p:grpSpPr>
          <a:xfrm>
            <a:off x="6101809" y="3445115"/>
            <a:ext cx="1045440" cy="265680"/>
            <a:chOff x="6101809" y="3445115"/>
            <a:chExt cx="10454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14:cNvPr>
                <p14:cNvContentPartPr/>
                <p14:nvPr/>
              </p14:nvContentPartPr>
              <p14:xfrm>
                <a:off x="6101809" y="3541955"/>
                <a:ext cx="883440" cy="4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7489" y="3537635"/>
                  <a:ext cx="89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14:cNvPr>
                <p14:cNvContentPartPr/>
                <p14:nvPr/>
              </p14:nvContentPartPr>
              <p14:xfrm>
                <a:off x="6876889" y="3445115"/>
                <a:ext cx="270360" cy="26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72569" y="3440795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CA306E-DBF0-46CF-B58D-A089CDDB495A}"/>
              </a:ext>
            </a:extLst>
          </p:cNvPr>
          <p:cNvGrpSpPr/>
          <p:nvPr/>
        </p:nvGrpSpPr>
        <p:grpSpPr>
          <a:xfrm>
            <a:off x="3965209" y="2609915"/>
            <a:ext cx="1888920" cy="376560"/>
            <a:chOff x="3965209" y="2609915"/>
            <a:chExt cx="18889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14:cNvPr>
                <p14:cNvContentPartPr/>
                <p14:nvPr/>
              </p14:nvContentPartPr>
              <p14:xfrm>
                <a:off x="5839009" y="2609915"/>
                <a:ext cx="15120" cy="37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4689" y="2605595"/>
                  <a:ext cx="23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14:cNvPr>
                <p14:cNvContentPartPr/>
                <p14:nvPr/>
              </p14:nvContentPartPr>
              <p14:xfrm>
                <a:off x="4547329" y="2636195"/>
                <a:ext cx="169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3009" y="2631875"/>
                  <a:ext cx="25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14:cNvPr>
                <p14:cNvContentPartPr/>
                <p14:nvPr/>
              </p14:nvContentPartPr>
              <p14:xfrm>
                <a:off x="3965209" y="2627195"/>
                <a:ext cx="11160" cy="27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0889" y="2622875"/>
                  <a:ext cx="1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14:cNvPr>
                <p14:cNvContentPartPr/>
                <p14:nvPr/>
              </p14:nvContentPartPr>
              <p14:xfrm>
                <a:off x="5180209" y="2640515"/>
                <a:ext cx="122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5889" y="2636195"/>
                  <a:ext cx="2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14:cNvPr>
                <p14:cNvContentPartPr/>
                <p14:nvPr/>
              </p14:nvContentPartPr>
              <p14:xfrm>
                <a:off x="4243129" y="2749595"/>
                <a:ext cx="1328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809" y="2745275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14:cNvPr>
                <p14:cNvContentPartPr/>
                <p14:nvPr/>
              </p14:nvContentPartPr>
              <p14:xfrm>
                <a:off x="4747489" y="2820875"/>
                <a:ext cx="1767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3169" y="2816555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14:cNvPr>
                <p14:cNvContentPartPr/>
                <p14:nvPr/>
              </p14:nvContentPartPr>
              <p14:xfrm>
                <a:off x="5413129" y="2803595"/>
                <a:ext cx="1767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8809" y="2799275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9796C9-7C41-4575-A14C-3F2FC4DCCD19}"/>
              </a:ext>
            </a:extLst>
          </p:cNvPr>
          <p:cNvGrpSpPr/>
          <p:nvPr/>
        </p:nvGrpSpPr>
        <p:grpSpPr>
          <a:xfrm>
            <a:off x="4272649" y="2031035"/>
            <a:ext cx="1560960" cy="470880"/>
            <a:chOff x="4272649" y="2031035"/>
            <a:chExt cx="1560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14:cNvPr>
                <p14:cNvContentPartPr/>
                <p14:nvPr/>
              </p14:nvContentPartPr>
              <p14:xfrm>
                <a:off x="4272649" y="2350715"/>
                <a:ext cx="156096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8329" y="2346395"/>
                  <a:ext cx="156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14:cNvPr>
                <p14:cNvContentPartPr/>
                <p14:nvPr/>
              </p14:nvContentPartPr>
              <p14:xfrm>
                <a:off x="4928209" y="2031035"/>
                <a:ext cx="22176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3889" y="2026715"/>
                  <a:ext cx="23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14:cNvPr>
                <p14:cNvContentPartPr/>
                <p14:nvPr/>
              </p14:nvContentPartPr>
              <p14:xfrm>
                <a:off x="5051689" y="2038595"/>
                <a:ext cx="22536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369" y="2034275"/>
                  <a:ext cx="2340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5F4A16-4C7A-4364-A5D3-5F523374E0BF}"/>
              </a:ext>
            </a:extLst>
          </p:cNvPr>
          <p:cNvGrpSpPr/>
          <p:nvPr/>
        </p:nvGrpSpPr>
        <p:grpSpPr>
          <a:xfrm>
            <a:off x="4272649" y="4624453"/>
            <a:ext cx="1862280" cy="343080"/>
            <a:chOff x="1989889" y="4527635"/>
            <a:chExt cx="1862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14:cNvPr>
                <p14:cNvContentPartPr/>
                <p14:nvPr/>
              </p14:nvContentPartPr>
              <p14:xfrm>
                <a:off x="2011849" y="4607195"/>
                <a:ext cx="2700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7529" y="4602875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14:cNvPr>
                <p14:cNvContentPartPr/>
                <p14:nvPr/>
              </p14:nvContentPartPr>
              <p14:xfrm>
                <a:off x="1989889" y="4527635"/>
                <a:ext cx="125280" cy="30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5569" y="4523315"/>
                  <a:ext cx="13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14:cNvPr>
                <p14:cNvContentPartPr/>
                <p14:nvPr/>
              </p14:nvContentPartPr>
              <p14:xfrm>
                <a:off x="2152249" y="4667675"/>
                <a:ext cx="7128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7929" y="4663355"/>
                  <a:ext cx="7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14:cNvPr>
                <p14:cNvContentPartPr/>
                <p14:nvPr/>
              </p14:nvContentPartPr>
              <p14:xfrm>
                <a:off x="2173849" y="4709795"/>
                <a:ext cx="478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9529" y="4705475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14:cNvPr>
                <p14:cNvContentPartPr/>
                <p14:nvPr/>
              </p14:nvContentPartPr>
              <p14:xfrm>
                <a:off x="2164489" y="4649675"/>
                <a:ext cx="59040" cy="1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0169" y="4645355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14:cNvPr>
                <p14:cNvContentPartPr/>
                <p14:nvPr/>
              </p14:nvContentPartPr>
              <p14:xfrm>
                <a:off x="2280409" y="4657955"/>
                <a:ext cx="14652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6089" y="4653635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14:cNvPr>
                <p14:cNvContentPartPr/>
                <p14:nvPr/>
              </p14:nvContentPartPr>
              <p14:xfrm>
                <a:off x="2463649" y="4687835"/>
                <a:ext cx="17568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9329" y="4683515"/>
                  <a:ext cx="18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14:cNvPr>
                <p14:cNvContentPartPr/>
                <p14:nvPr/>
              </p14:nvContentPartPr>
              <p14:xfrm>
                <a:off x="2674609" y="4660475"/>
                <a:ext cx="7668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0289" y="4656155"/>
                  <a:ext cx="8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14:cNvPr>
                <p14:cNvContentPartPr/>
                <p14:nvPr/>
              </p14:nvContentPartPr>
              <p14:xfrm>
                <a:off x="2862169" y="4662635"/>
                <a:ext cx="109080" cy="18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7849" y="4658315"/>
                  <a:ext cx="11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14:cNvPr>
                <p14:cNvContentPartPr/>
                <p14:nvPr/>
              </p14:nvContentPartPr>
              <p14:xfrm>
                <a:off x="3085009" y="4681355"/>
                <a:ext cx="32760" cy="18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689" y="4677035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14:cNvPr>
                <p14:cNvContentPartPr/>
                <p14:nvPr/>
              </p14:nvContentPartPr>
              <p14:xfrm>
                <a:off x="3004729" y="4665515"/>
                <a:ext cx="162000" cy="2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0409" y="4661195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14:cNvPr>
                <p14:cNvContentPartPr/>
                <p14:nvPr/>
              </p14:nvContentPartPr>
              <p14:xfrm>
                <a:off x="3241969" y="4678475"/>
                <a:ext cx="9000" cy="17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7649" y="4674155"/>
                  <a:ext cx="1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14:cNvPr>
                <p14:cNvContentPartPr/>
                <p14:nvPr/>
              </p14:nvContentPartPr>
              <p14:xfrm>
                <a:off x="3253129" y="4616915"/>
                <a:ext cx="720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8809" y="4612595"/>
                  <a:ext cx="1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14:cNvPr>
                <p14:cNvContentPartPr/>
                <p14:nvPr/>
              </p14:nvContentPartPr>
              <p14:xfrm>
                <a:off x="3327289" y="4664435"/>
                <a:ext cx="19008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2969" y="4660115"/>
                  <a:ext cx="19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14:cNvPr>
                <p14:cNvContentPartPr/>
                <p14:nvPr/>
              </p14:nvContentPartPr>
              <p14:xfrm>
                <a:off x="3565969" y="4651475"/>
                <a:ext cx="2412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1649" y="4647155"/>
                  <a:ext cx="32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14:cNvPr>
                <p14:cNvContentPartPr/>
                <p14:nvPr/>
              </p14:nvContentPartPr>
              <p14:xfrm>
                <a:off x="3567409" y="4812755"/>
                <a:ext cx="5256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089" y="4808435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14:cNvPr>
                <p14:cNvContentPartPr/>
                <p14:nvPr/>
              </p14:nvContentPartPr>
              <p14:xfrm>
                <a:off x="3622849" y="4660475"/>
                <a:ext cx="59040" cy="19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8529" y="4656155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14:cNvPr>
                <p14:cNvContentPartPr/>
                <p14:nvPr/>
              </p14:nvContentPartPr>
              <p14:xfrm>
                <a:off x="3780529" y="4653275"/>
                <a:ext cx="712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6209" y="4648955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14:cNvPr>
                <p14:cNvContentPartPr/>
                <p14:nvPr/>
              </p14:nvContentPartPr>
              <p14:xfrm>
                <a:off x="3767929" y="4779995"/>
                <a:ext cx="8424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3609" y="4775675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14:cNvPr>
              <p14:cNvContentPartPr/>
              <p14:nvPr/>
            </p14:nvContentPartPr>
            <p14:xfrm>
              <a:off x="6551089" y="4782853"/>
              <a:ext cx="299520" cy="1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6769" y="4778533"/>
                <a:ext cx="308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151E090-3571-4E8F-8CDE-69A5ADC657E5}"/>
              </a:ext>
            </a:extLst>
          </p:cNvPr>
          <p:cNvGrpSpPr/>
          <p:nvPr/>
        </p:nvGrpSpPr>
        <p:grpSpPr>
          <a:xfrm>
            <a:off x="6617329" y="4456333"/>
            <a:ext cx="199800" cy="131040"/>
            <a:chOff x="4334569" y="4359515"/>
            <a:chExt cx="199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14:cNvPr>
                <p14:cNvContentPartPr/>
                <p14:nvPr/>
              </p14:nvContentPartPr>
              <p14:xfrm>
                <a:off x="4419889" y="4369235"/>
                <a:ext cx="4572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5569" y="4364915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14:cNvPr>
                <p14:cNvContentPartPr/>
                <p14:nvPr/>
              </p14:nvContentPartPr>
              <p14:xfrm>
                <a:off x="4334569" y="4359515"/>
                <a:ext cx="199800" cy="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0249" y="4355195"/>
                  <a:ext cx="208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14:cNvPr>
                <p14:cNvContentPartPr/>
                <p14:nvPr/>
              </p14:nvContentPartPr>
              <p14:xfrm>
                <a:off x="4345009" y="4479395"/>
                <a:ext cx="16920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0689" y="4475075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764E0-6635-4103-8C53-21505CA422CD}"/>
              </a:ext>
            </a:extLst>
          </p:cNvPr>
          <p:cNvGrpSpPr/>
          <p:nvPr/>
        </p:nvGrpSpPr>
        <p:grpSpPr>
          <a:xfrm>
            <a:off x="6677089" y="4978333"/>
            <a:ext cx="180360" cy="201960"/>
            <a:chOff x="4394329" y="4881515"/>
            <a:chExt cx="180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14:cNvPr>
                <p14:cNvContentPartPr/>
                <p14:nvPr/>
              </p14:nvContentPartPr>
              <p14:xfrm>
                <a:off x="4428169" y="4882595"/>
                <a:ext cx="1548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3849" y="4878275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14:cNvPr>
                <p14:cNvContentPartPr/>
                <p14:nvPr/>
              </p14:nvContentPartPr>
              <p14:xfrm>
                <a:off x="4394329" y="4969715"/>
                <a:ext cx="14508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0009" y="4965395"/>
                  <a:ext cx="153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14:cNvPr>
                <p14:cNvContentPartPr/>
                <p14:nvPr/>
              </p14:nvContentPartPr>
              <p14:xfrm>
                <a:off x="4537609" y="4881515"/>
                <a:ext cx="370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3289" y="4877195"/>
                  <a:ext cx="45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EE6CEF-18EA-41AF-99AD-6F68D3787023}"/>
              </a:ext>
            </a:extLst>
          </p:cNvPr>
          <p:cNvGrpSpPr/>
          <p:nvPr/>
        </p:nvGrpSpPr>
        <p:grpSpPr>
          <a:xfrm>
            <a:off x="4302169" y="5761333"/>
            <a:ext cx="1336680" cy="372960"/>
            <a:chOff x="2019409" y="5664515"/>
            <a:chExt cx="1336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14:cNvPr>
                <p14:cNvContentPartPr/>
                <p14:nvPr/>
              </p14:nvContentPartPr>
              <p14:xfrm>
                <a:off x="2033089" y="5664515"/>
                <a:ext cx="2088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8769" y="5660195"/>
                  <a:ext cx="29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14:cNvPr>
                <p14:cNvContentPartPr/>
                <p14:nvPr/>
              </p14:nvContentPartPr>
              <p14:xfrm>
                <a:off x="2019409" y="5694755"/>
                <a:ext cx="132480" cy="28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5089" y="5690435"/>
                  <a:ext cx="141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14:cNvPr>
                <p14:cNvContentPartPr/>
                <p14:nvPr/>
              </p14:nvContentPartPr>
              <p14:xfrm>
                <a:off x="2194369" y="5785475"/>
                <a:ext cx="53280" cy="21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0049" y="5781155"/>
                  <a:ext cx="6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14:cNvPr>
                <p14:cNvContentPartPr/>
                <p14:nvPr/>
              </p14:nvContentPartPr>
              <p14:xfrm>
                <a:off x="2263489" y="5764595"/>
                <a:ext cx="101520" cy="216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9169" y="5760275"/>
                  <a:ext cx="11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14:cNvPr>
                <p14:cNvContentPartPr/>
                <p14:nvPr/>
              </p14:nvContentPartPr>
              <p14:xfrm>
                <a:off x="2221369" y="5867555"/>
                <a:ext cx="9072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17049" y="5863235"/>
                  <a:ext cx="9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14:cNvPr>
                <p14:cNvContentPartPr/>
                <p14:nvPr/>
              </p14:nvContentPartPr>
              <p14:xfrm>
                <a:off x="2438089" y="5795555"/>
                <a:ext cx="21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3769" y="5791235"/>
                  <a:ext cx="1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14:cNvPr>
                <p14:cNvContentPartPr/>
                <p14:nvPr/>
              </p14:nvContentPartPr>
              <p14:xfrm>
                <a:off x="2424409" y="5792315"/>
                <a:ext cx="13788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20089" y="5787995"/>
                  <a:ext cx="14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14:cNvPr>
                <p14:cNvContentPartPr/>
                <p14:nvPr/>
              </p14:nvContentPartPr>
              <p14:xfrm>
                <a:off x="2648689" y="5818235"/>
                <a:ext cx="1332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4369" y="5813915"/>
                  <a:ext cx="2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14:cNvPr>
                <p14:cNvContentPartPr/>
                <p14:nvPr/>
              </p14:nvContentPartPr>
              <p14:xfrm>
                <a:off x="2671729" y="5740835"/>
                <a:ext cx="1044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67409" y="5736515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14:cNvPr>
                <p14:cNvContentPartPr/>
                <p14:nvPr/>
              </p14:nvContentPartPr>
              <p14:xfrm>
                <a:off x="2735089" y="5800955"/>
                <a:ext cx="1857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30769" y="5796635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14:cNvPr>
                <p14:cNvContentPartPr/>
                <p14:nvPr/>
              </p14:nvContentPartPr>
              <p14:xfrm>
                <a:off x="3003289" y="5766395"/>
                <a:ext cx="108360" cy="27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8969" y="5762075"/>
                  <a:ext cx="117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14:cNvPr>
                <p14:cNvContentPartPr/>
                <p14:nvPr/>
              </p14:nvContentPartPr>
              <p14:xfrm>
                <a:off x="3236569" y="5832995"/>
                <a:ext cx="119520" cy="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249" y="5828675"/>
                  <a:ext cx="128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14:cNvPr>
                <p14:cNvContentPartPr/>
                <p14:nvPr/>
              </p14:nvContentPartPr>
              <p14:xfrm>
                <a:off x="3290569" y="5973755"/>
                <a:ext cx="5580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6249" y="5969435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C6FF0C-79C4-437F-B853-AE5859262806}"/>
              </a:ext>
            </a:extLst>
          </p:cNvPr>
          <p:cNvGrpSpPr/>
          <p:nvPr/>
        </p:nvGrpSpPr>
        <p:grpSpPr>
          <a:xfrm>
            <a:off x="5900569" y="5625613"/>
            <a:ext cx="972360" cy="703800"/>
            <a:chOff x="3617809" y="5528795"/>
            <a:chExt cx="972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14:cNvPr>
                <p14:cNvContentPartPr/>
                <p14:nvPr/>
              </p14:nvContentPartPr>
              <p14:xfrm>
                <a:off x="3617809" y="5782595"/>
                <a:ext cx="187200" cy="21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3489" y="5778275"/>
                  <a:ext cx="19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14:cNvPr>
                <p14:cNvContentPartPr/>
                <p14:nvPr/>
              </p14:nvContentPartPr>
              <p14:xfrm>
                <a:off x="3726889" y="5791595"/>
                <a:ext cx="1872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2569" y="5787275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14:cNvPr>
                <p14:cNvContentPartPr/>
                <p14:nvPr/>
              </p14:nvContentPartPr>
              <p14:xfrm>
                <a:off x="4038289" y="5845235"/>
                <a:ext cx="2088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969" y="584091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14:cNvPr>
                <p14:cNvContentPartPr/>
                <p14:nvPr/>
              </p14:nvContentPartPr>
              <p14:xfrm>
                <a:off x="4246369" y="5846315"/>
                <a:ext cx="343800" cy="52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42049" y="5841995"/>
                  <a:ext cx="352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14:cNvPr>
                <p14:cNvContentPartPr/>
                <p14:nvPr/>
              </p14:nvContentPartPr>
              <p14:xfrm>
                <a:off x="4403329" y="5541755"/>
                <a:ext cx="38160" cy="15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9009" y="5537435"/>
                  <a:ext cx="4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14:cNvPr>
                <p14:cNvContentPartPr/>
                <p14:nvPr/>
              </p14:nvContentPartPr>
              <p14:xfrm>
                <a:off x="4289929" y="5528795"/>
                <a:ext cx="20268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5609" y="5524475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14:cNvPr>
                <p14:cNvContentPartPr/>
                <p14:nvPr/>
              </p14:nvContentPartPr>
              <p14:xfrm>
                <a:off x="4319809" y="5749835"/>
                <a:ext cx="216360" cy="3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5489" y="5745515"/>
                  <a:ext cx="22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14:cNvPr>
                <p14:cNvContentPartPr/>
                <p14:nvPr/>
              </p14:nvContentPartPr>
              <p14:xfrm>
                <a:off x="4422049" y="6031715"/>
                <a:ext cx="324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17729" y="6027395"/>
                  <a:ext cx="1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14:cNvPr>
                <p14:cNvContentPartPr/>
                <p14:nvPr/>
              </p14:nvContentPartPr>
              <p14:xfrm>
                <a:off x="4402969" y="6027395"/>
                <a:ext cx="16776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8649" y="6023075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9714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Density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8FE4-AED9-403D-8FBA-3E4D1EC5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7" y="2858921"/>
            <a:ext cx="1261970" cy="1261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560F4-5F12-4535-A37E-34BD302E1F4C}"/>
              </a:ext>
            </a:extLst>
          </p:cNvPr>
          <p:cNvSpPr txBox="1"/>
          <p:nvPr/>
        </p:nvSpPr>
        <p:spPr>
          <a:xfrm>
            <a:off x="673381" y="1172585"/>
            <a:ext cx="121023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90F3B-8CB3-4906-A182-7242AAC7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2854678"/>
            <a:ext cx="1261970" cy="1261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C5304-F98A-446E-A7E7-09F900CF3772}"/>
              </a:ext>
            </a:extLst>
          </p:cNvPr>
          <p:cNvSpPr txBox="1"/>
          <p:nvPr/>
        </p:nvSpPr>
        <p:spPr>
          <a:xfrm>
            <a:off x="2434049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=0.625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16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99AD2-F5FE-412B-AD1B-9FE4EC98D2FB}"/>
              </a:ext>
            </a:extLst>
          </p:cNvPr>
          <p:cNvSpPr/>
          <p:nvPr/>
        </p:nvSpPr>
        <p:spPr bwMode="auto">
          <a:xfrm>
            <a:off x="3437068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A9F7B-D64E-4A9E-B17E-80E53C90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4432466"/>
            <a:ext cx="1261970" cy="1261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62F6E-F185-4618-9204-43314EBAE640}"/>
              </a:ext>
            </a:extLst>
          </p:cNvPr>
          <p:cNvSpPr/>
          <p:nvPr/>
        </p:nvSpPr>
        <p:spPr bwMode="auto">
          <a:xfrm>
            <a:off x="2840151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7672D-61B2-4498-8FF6-9924020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2854678"/>
            <a:ext cx="1261970" cy="1261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E5A12-69D3-4FC6-8D7F-FDA4D9F73A52}"/>
              </a:ext>
            </a:extLst>
          </p:cNvPr>
          <p:cNvSpPr txBox="1"/>
          <p:nvPr/>
        </p:nvSpPr>
        <p:spPr>
          <a:xfrm>
            <a:off x="4080088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120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FB338-1CA9-4696-B8F3-9E107D4C87C0}"/>
              </a:ext>
            </a:extLst>
          </p:cNvPr>
          <p:cNvSpPr/>
          <p:nvPr/>
        </p:nvSpPr>
        <p:spPr bwMode="auto">
          <a:xfrm>
            <a:off x="5083107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78F02-677D-4AEF-A22E-A60B4FB5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4432466"/>
            <a:ext cx="1261970" cy="1261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0F10C4-8820-4A2E-A018-49DA4257A48A}"/>
              </a:ext>
            </a:extLst>
          </p:cNvPr>
          <p:cNvSpPr/>
          <p:nvPr/>
        </p:nvSpPr>
        <p:spPr bwMode="auto">
          <a:xfrm>
            <a:off x="4486190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E6D7D-C40D-4C18-9EA8-B30DC4C68436}"/>
              </a:ext>
            </a:extLst>
          </p:cNvPr>
          <p:cNvSpPr/>
          <p:nvPr/>
        </p:nvSpPr>
        <p:spPr bwMode="auto">
          <a:xfrm>
            <a:off x="5077847" y="3205781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90F5D-7C63-49AC-83FC-3A335A3CAFD3}"/>
              </a:ext>
            </a:extLst>
          </p:cNvPr>
          <p:cNvSpPr/>
          <p:nvPr/>
        </p:nvSpPr>
        <p:spPr bwMode="auto">
          <a:xfrm>
            <a:off x="4787628" y="476482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/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𝑂𝐹𝐹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blipFill>
                <a:blip r:embed="rId3"/>
                <a:stretch>
                  <a:fillRect t="-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B067D18-FC1D-40AA-B994-516C2B45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7" y="2849301"/>
            <a:ext cx="1264136" cy="12619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60ADAF-6D03-4432-9CBC-6948088F1ACD}"/>
              </a:ext>
            </a:extLst>
          </p:cNvPr>
          <p:cNvSpPr txBox="1"/>
          <p:nvPr/>
        </p:nvSpPr>
        <p:spPr>
          <a:xfrm>
            <a:off x="7497741" y="1162119"/>
            <a:ext cx="1867916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51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=0.192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034</a:t>
            </a:r>
            <a:r>
              <a:rPr lang="en-US" sz="1200" dirty="0">
                <a:solidFill>
                  <a:schemeClr val="tx2"/>
                </a:solidFill>
              </a:rPr>
              <a:t>388</a:t>
            </a:r>
            <a:r>
              <a:rPr lang="en-US" sz="1200" dirty="0">
                <a:solidFill>
                  <a:srgbClr val="FF0000"/>
                </a:solidFill>
              </a:rPr>
              <a:t>346</a:t>
            </a:r>
            <a:r>
              <a:rPr lang="en-US" sz="1200" dirty="0">
                <a:solidFill>
                  <a:srgbClr val="00B050"/>
                </a:solidFill>
              </a:rPr>
              <a:t>E45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9E8029-47DC-4D3F-ADE6-2AAC298A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46" y="2844959"/>
            <a:ext cx="1264136" cy="1266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C9AEA-958F-42B2-BC54-124750085E58}"/>
              </a:ext>
            </a:extLst>
          </p:cNvPr>
          <p:cNvSpPr txBox="1"/>
          <p:nvPr/>
        </p:nvSpPr>
        <p:spPr>
          <a:xfrm>
            <a:off x="5947177" y="116945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=0.0234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368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532</a:t>
            </a:r>
            <a:r>
              <a:rPr lang="en-US" sz="1200" dirty="0">
                <a:solidFill>
                  <a:schemeClr val="tx2"/>
                </a:solidFill>
              </a:rPr>
              <a:t>892</a:t>
            </a:r>
            <a:r>
              <a:rPr lang="en-US" sz="1200" dirty="0">
                <a:solidFill>
                  <a:srgbClr val="FF0000"/>
                </a:solidFill>
              </a:rPr>
              <a:t>176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42954A-ED30-4C3B-AA00-503D2C76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068" y="2854677"/>
            <a:ext cx="1215624" cy="1240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927A29-D388-4757-A63E-E6160D6A6EDD}"/>
              </a:ext>
            </a:extLst>
          </p:cNvPr>
          <p:cNvSpPr txBox="1"/>
          <p:nvPr/>
        </p:nvSpPr>
        <p:spPr>
          <a:xfrm>
            <a:off x="9264486" y="115478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2048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40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=0.0195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371</a:t>
            </a:r>
            <a:r>
              <a:rPr lang="en-US" sz="1600" dirty="0">
                <a:solidFill>
                  <a:srgbClr val="00B050"/>
                </a:solidFill>
              </a:rPr>
              <a:t>E81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/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blipFill>
                <a:blip r:embed="rId7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959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F5ED-EA1B-468C-9C5B-CE90A553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F4EF6-0620-42E1-A9F8-75D8481CD906}"/>
              </a:ext>
            </a:extLst>
          </p:cNvPr>
          <p:cNvSpPr/>
          <p:nvPr/>
        </p:nvSpPr>
        <p:spPr>
          <a:xfrm>
            <a:off x="510988" y="1286277"/>
            <a:ext cx="111933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encoder =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21},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"Radius"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-1.0},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MinVal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0.0},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MaxVal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100.0 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"Periodic"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"scalar"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ClipInput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encoder.Encode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[,]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ArrayUtils.Make2DArray&lt;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&gt;(result,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ArrayUtils.Transpose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NeoCortexUtils.DrawBitmap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1024, 1024,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outFolder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\\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Color.Yellow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text:i.ToString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894045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POOLER</a:t>
            </a:r>
          </a:p>
        </p:txBody>
      </p:sp>
    </p:spTree>
    <p:extLst>
      <p:ext uri="{BB962C8B-B14F-4D97-AF65-F5344CB8AC3E}">
        <p14:creationId xmlns:p14="http://schemas.microsoft.com/office/powerpoint/2010/main" val="3400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DA690-CFC0-40CC-AD2E-D217887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Spatial Pooler?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F7221-D7FD-41A7-8D7F-639948136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453" y="2939452"/>
            <a:ext cx="9893562" cy="683264"/>
          </a:xfrm>
        </p:spPr>
        <p:txBody>
          <a:bodyPr/>
          <a:lstStyle/>
          <a:p>
            <a:r>
              <a:rPr lang="en-US" dirty="0"/>
              <a:t>It creates the SDR code of the given input</a:t>
            </a:r>
          </a:p>
        </p:txBody>
      </p:sp>
    </p:spTree>
    <p:extLst>
      <p:ext uri="{BB962C8B-B14F-4D97-AF65-F5344CB8AC3E}">
        <p14:creationId xmlns:p14="http://schemas.microsoft.com/office/powerpoint/2010/main" val="33596902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AI / ML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309792"/>
            <a:ext cx="10058401" cy="738664"/>
          </a:xfrm>
        </p:spPr>
        <p:txBody>
          <a:bodyPr/>
          <a:lstStyle/>
          <a:p>
            <a:r>
              <a:rPr lang="en-US" dirty="0"/>
              <a:t>Where we 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69E-4F00-4FA7-A2C5-98E216C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image of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FCD6-9F58-42DC-AA9D-9C4370AB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78" y="2354906"/>
            <a:ext cx="4278453" cy="207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43E5-0CC9-4F6C-8EA9-5486FAC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40" y="2354906"/>
            <a:ext cx="4544854" cy="222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E43-06B2-4305-961A-AFC89E12F494}"/>
              </a:ext>
            </a:extLst>
          </p:cNvPr>
          <p:cNvSpPr txBox="1"/>
          <p:nvPr/>
        </p:nvSpPr>
        <p:spPr>
          <a:xfrm>
            <a:off x="3942678" y="1861073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54D6-4B3C-49F4-B46C-22DA31AB4BE1}"/>
              </a:ext>
            </a:extLst>
          </p:cNvPr>
          <p:cNvSpPr txBox="1"/>
          <p:nvPr/>
        </p:nvSpPr>
        <p:spPr>
          <a:xfrm>
            <a:off x="1181036" y="1887967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A37C-4F6D-426B-BE7C-ACC144918588}"/>
              </a:ext>
            </a:extLst>
          </p:cNvPr>
          <p:cNvSpPr txBox="1"/>
          <p:nvPr/>
        </p:nvSpPr>
        <p:spPr>
          <a:xfrm>
            <a:off x="9179023" y="1826331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F81B7-7C45-46F7-88EC-F0BD9FC50E17}"/>
              </a:ext>
            </a:extLst>
          </p:cNvPr>
          <p:cNvSpPr txBox="1"/>
          <p:nvPr/>
        </p:nvSpPr>
        <p:spPr>
          <a:xfrm>
            <a:off x="6158240" y="1861073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‘3’</a:t>
            </a:r>
          </a:p>
        </p:txBody>
      </p:sp>
    </p:spTree>
    <p:extLst>
      <p:ext uri="{BB962C8B-B14F-4D97-AF65-F5344CB8AC3E}">
        <p14:creationId xmlns:p14="http://schemas.microsoft.com/office/powerpoint/2010/main" val="23786057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990-9AFB-49FB-BE47-C2792C5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B9A9-6924-4066-A8CC-470F0F47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0" y="2766355"/>
            <a:ext cx="11752693" cy="118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42B1-4601-44F7-8D95-27E6738C3655}"/>
              </a:ext>
            </a:extLst>
          </p:cNvPr>
          <p:cNvSpPr txBox="1"/>
          <p:nvPr/>
        </p:nvSpPr>
        <p:spPr>
          <a:xfrm>
            <a:off x="430306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03E4-B078-4F6C-B9C9-190A64CE42CF}"/>
              </a:ext>
            </a:extLst>
          </p:cNvPr>
          <p:cNvSpPr txBox="1"/>
          <p:nvPr/>
        </p:nvSpPr>
        <p:spPr>
          <a:xfrm>
            <a:off x="11006867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379572035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296297" y="1177548"/>
            <a:ext cx="1033809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parameters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GetDefaultParams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(KEY.POTENTIAL_RADIUS, 64 * 64);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parameters.Set(KEY.POTENTIAL_PCT, 1.0);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(KEY.GLOBAL_INHIBITION,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(KEY.STIMULUS_THRESHOLD, 0.5);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(KEY.INHIBITION_RADIUS,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)0.25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(KEY.LOCAL_AREA_DENSITY, -1);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(KEY.NUM_ACTIVE_COLUMNS_PER_INH_AREA, 0.1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(KEY.DUTY_CYCLE_PERIOD, 1000000);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(KEY.MAX_BOOST, 5);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parameters.setInputDimensions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32, 32 });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parameters.setColumnDimensions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64, 64 });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parameters.setNumActiveColumnsPerInhArea(0.02 * 64 * 64);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1.0, 2.0, 3.0, 4.0, 5.0, 6.0, 7.0 };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GetEncodedSequence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0.0, 100.0);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. . .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14490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441525" y="1769482"/>
            <a:ext cx="103380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 . .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inputVector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inputVectors)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ArrayUtils.IndexWhere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(el) =&gt; el == 1);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731067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0D7C-D918-4F26-931C-D9CAD3CF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SpatialPooler</a:t>
            </a:r>
            <a:r>
              <a:rPr lang="en-US" dirty="0"/>
              <a:t> Compute() </a:t>
            </a:r>
            <a:r>
              <a:rPr lang="en-US" dirty="0" err="1"/>
              <a:t>nethod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2B027-5052-463C-A025-55F40D709380}"/>
              </a:ext>
            </a:extLst>
          </p:cNvPr>
          <p:cNvSpPr/>
          <p:nvPr/>
        </p:nvSpPr>
        <p:spPr>
          <a:xfrm>
            <a:off x="1796528" y="2019934"/>
            <a:ext cx="1116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FF5-76EB-44A0-B92E-C0590A0D8C50}"/>
              </a:ext>
            </a:extLst>
          </p:cNvPr>
          <p:cNvSpPr txBox="1"/>
          <p:nvPr/>
        </p:nvSpPr>
        <p:spPr>
          <a:xfrm>
            <a:off x="4883974" y="4769056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0,0,1,1,0,0..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08919-269E-400B-BE17-1FF5B6130945}"/>
              </a:ext>
            </a:extLst>
          </p:cNvPr>
          <p:cNvSpPr txBox="1"/>
          <p:nvPr/>
        </p:nvSpPr>
        <p:spPr>
          <a:xfrm>
            <a:off x="4883974" y="414119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2,3,..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8EE5D-2C8B-4000-B8CF-269931026580}"/>
              </a:ext>
            </a:extLst>
          </p:cNvPr>
          <p:cNvCxnSpPr/>
          <p:nvPr/>
        </p:nvCxnSpPr>
        <p:spPr>
          <a:xfrm>
            <a:off x="5282005" y="4518212"/>
            <a:ext cx="371139" cy="4034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62816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Spatial Pooler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SpatialPoolerResearchTests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SpatialPoolerTests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7240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MEMORY</a:t>
            </a:r>
          </a:p>
        </p:txBody>
      </p:sp>
    </p:spTree>
    <p:extLst>
      <p:ext uri="{BB962C8B-B14F-4D97-AF65-F5344CB8AC3E}">
        <p14:creationId xmlns:p14="http://schemas.microsoft.com/office/powerpoint/2010/main" val="34297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Temporal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Memory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NetworkTests.cs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TemporalMemoryTests.cs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03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Model &amp; Sequence Memory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5AA1-4B88-40BB-A702-2DDBF7F0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34"/>
            <a:ext cx="12436475" cy="111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B3A6-D753-428D-8321-F8E3798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0609"/>
            <a:ext cx="12436475" cy="108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4A3D2-B856-44B6-AE2A-B13D5351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25159"/>
            <a:ext cx="12436475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EB8-FC8C-488A-9366-19051B1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FD1-9DDE-40CC-9042-7FF1A866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382191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https://www.youtube.com/watch?v=Ub1fE-bAroA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https://en.wikipedia.org/wiki/Hierarchical_temporal_memory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https://www.youtube.com/watch?v=nBYddmFg4nQ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https://web.archive.org/web/20110714212402/http://www.numenta.com/htm-overview/education.php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613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CC6DE-AD83-432D-A918-FEB10E6D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02" y="1918488"/>
            <a:ext cx="3819724" cy="3931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65BC0-9C1D-4DAC-ACF2-4BCC8939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3" y="1851876"/>
            <a:ext cx="8275795" cy="393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69562-4205-425A-8FFB-64E870E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748C-6098-442D-854C-C0B564AF3679}"/>
              </a:ext>
            </a:extLst>
          </p:cNvPr>
          <p:cNvSpPr/>
          <p:nvPr/>
        </p:nvSpPr>
        <p:spPr>
          <a:xfrm>
            <a:off x="10403568" y="1304058"/>
            <a:ext cx="144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e = </a:t>
            </a:r>
            <a:r>
              <a:rPr lang="de-DE" sz="2800" dirty="0" err="1"/>
              <a:t>xW</a:t>
            </a:r>
            <a:r>
              <a:rPr lang="de-DE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779312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7D944-52BA-4942-B088-C1198CE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" y="0"/>
            <a:ext cx="13048592" cy="86968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F44B7C-099E-429A-9779-4AB71AD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9" y="0"/>
            <a:ext cx="6421821" cy="91757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br>
              <a:rPr lang="en-US" sz="6600" dirty="0">
                <a:solidFill>
                  <a:schemeClr val="bg1"/>
                </a:solidFill>
              </a:rPr>
            </a:b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224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89693-3F4D-47E8-B4AA-A752B0652458}"/>
              </a:ext>
            </a:extLst>
          </p:cNvPr>
          <p:cNvSpPr/>
          <p:nvPr/>
        </p:nvSpPr>
        <p:spPr>
          <a:xfrm>
            <a:off x="797441" y="233989"/>
            <a:ext cx="10648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MATH				C#</a:t>
            </a:r>
          </a:p>
          <a:p>
            <a:r>
              <a:rPr lang="en-US" dirty="0"/>
              <a:t>---------------------------------------------------------------</a:t>
            </a:r>
          </a:p>
          <a:p>
            <a:r>
              <a:rPr lang="en-US" dirty="0"/>
              <a:t>x1 = {1.2, 2.8, 3.5}	| var x1 = new double[] {1.2, 2.8, 3.5}</a:t>
            </a:r>
          </a:p>
          <a:p>
            <a:r>
              <a:rPr lang="en-US" dirty="0"/>
              <a:t>x2 = {1.2, 2.5, 2.9}	| var x1 = new double[] {1.2, 2.5, 2.9}</a:t>
            </a:r>
          </a:p>
          <a:p>
            <a:endParaRPr lang="en-US" dirty="0"/>
          </a:p>
          <a:p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double[][] </a:t>
            </a:r>
            <a:r>
              <a:rPr lang="en-US" dirty="0" err="1"/>
              <a:t>inputVectors</a:t>
            </a:r>
            <a:r>
              <a:rPr lang="en-US" dirty="0"/>
              <a:t> = new double[N][];</a:t>
            </a:r>
          </a:p>
          <a:p>
            <a:endParaRPr lang="en-US" dirty="0"/>
          </a:p>
          <a:p>
            <a:r>
              <a:rPr lang="en-US" dirty="0" err="1"/>
              <a:t>inputVectors</a:t>
            </a:r>
            <a:r>
              <a:rPr lang="en-US" dirty="0"/>
              <a:t>[0] = x1;</a:t>
            </a:r>
          </a:p>
          <a:p>
            <a:r>
              <a:rPr lang="en-US" dirty="0" err="1"/>
              <a:t>inputVectors</a:t>
            </a:r>
            <a:r>
              <a:rPr lang="en-US" dirty="0"/>
              <a:t>[1] = x2;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inputVectors</a:t>
            </a:r>
            <a:r>
              <a:rPr lang="en-US" dirty="0"/>
              <a:t>[N] = </a:t>
            </a:r>
            <a:r>
              <a:rPr lang="en-US" dirty="0" err="1"/>
              <a:t>xN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 Another way ------------</a:t>
            </a:r>
          </a:p>
          <a:p>
            <a:r>
              <a:rPr lang="en-US" dirty="0"/>
              <a:t>List&lt;double[]&gt; </a:t>
            </a:r>
            <a:r>
              <a:rPr lang="en-US" dirty="0" err="1"/>
              <a:t>inputVectors</a:t>
            </a:r>
            <a:r>
              <a:rPr lang="en-US" dirty="0"/>
              <a:t> = List&lt;double[]&gt;();</a:t>
            </a:r>
          </a:p>
          <a:p>
            <a:r>
              <a:rPr lang="en-US" dirty="0" err="1"/>
              <a:t>inputVectors.Add</a:t>
            </a:r>
            <a:r>
              <a:rPr lang="en-US" dirty="0"/>
              <a:t>(x1);</a:t>
            </a:r>
          </a:p>
          <a:p>
            <a:r>
              <a:rPr lang="en-US" dirty="0" err="1"/>
              <a:t>inputVectors.Add</a:t>
            </a:r>
            <a:r>
              <a:rPr lang="en-US" dirty="0"/>
              <a:t>(x2);</a:t>
            </a:r>
          </a:p>
          <a:p>
            <a:r>
              <a:rPr lang="en-US" dirty="0"/>
              <a:t>..</a:t>
            </a:r>
          </a:p>
          <a:p>
            <a:r>
              <a:rPr lang="en-US" dirty="0" err="1"/>
              <a:t>inputVectors.Add</a:t>
            </a:r>
            <a:r>
              <a:rPr lang="en-US" dirty="0"/>
              <a:t>(</a:t>
            </a:r>
            <a:r>
              <a:rPr lang="en-US" dirty="0" err="1"/>
              <a:t>xN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60001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D26-8E64-4A44-86E1-1C7ED9D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3E1-E5F9-4F57-8FD1-D0F9547E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43" y="1265722"/>
            <a:ext cx="9109075" cy="4743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BB83-D194-4AA4-907F-1AD5A934062F}"/>
              </a:ext>
            </a:extLst>
          </p:cNvPr>
          <p:cNvSpPr/>
          <p:nvPr/>
        </p:nvSpPr>
        <p:spPr>
          <a:xfrm>
            <a:off x="0" y="6261688"/>
            <a:ext cx="330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www.cs.us.es/~fsancho/?e=135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2776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B29-5B80-4024-9320-9E7EC15E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62D0-CFC7-468B-976E-00672253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50" y="1575729"/>
            <a:ext cx="9663835" cy="37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C0B06-BFB3-4A72-B898-C9F4B1FEBA21}"/>
              </a:ext>
            </a:extLst>
          </p:cNvPr>
          <p:cNvSpPr/>
          <p:nvPr/>
        </p:nvSpPr>
        <p:spPr>
          <a:xfrm>
            <a:off x="0" y="6227352"/>
            <a:ext cx="1222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https://ayearofai.com/rohan-lenny-1-neural-networks-the-backpropagation-algorithm-explained-abf4609d4f9d</a:t>
            </a:r>
            <a:endParaRPr lang="de-DE" sz="1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7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432F-C1FF-4669-92C4-693A982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9EA0-B4A9-40F9-8087-C617C48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7" y="2220911"/>
            <a:ext cx="7553607" cy="2419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155A-923D-4633-A9A1-BA5D79DCB955}"/>
              </a:ext>
            </a:extLst>
          </p:cNvPr>
          <p:cNvSpPr/>
          <p:nvPr/>
        </p:nvSpPr>
        <p:spPr>
          <a:xfrm>
            <a:off x="66873" y="6139879"/>
            <a:ext cx="542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colah.github.io/</a:t>
            </a:r>
            <a:r>
              <a:rPr lang="de-DE" dirty="0" err="1"/>
              <a:t>posts</a:t>
            </a:r>
            <a:r>
              <a:rPr lang="de-DE" dirty="0"/>
              <a:t>/2015-08-Understanding-LSTMs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67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NEOCORTEX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517637"/>
            <a:ext cx="10058401" cy="738664"/>
          </a:xfrm>
        </p:spPr>
        <p:txBody>
          <a:bodyPr/>
          <a:lstStyle/>
          <a:p>
            <a:r>
              <a:rPr lang="en-US" dirty="0"/>
              <a:t>Learning from brain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16769A-471E-4569-9A9B-14F24CEBF00B}"/>
              </a:ext>
            </a:extLst>
          </p:cNvPr>
          <p:cNvSpPr/>
          <p:nvPr/>
        </p:nvSpPr>
        <p:spPr bwMode="auto">
          <a:xfrm>
            <a:off x="0" y="0"/>
            <a:ext cx="12696497" cy="65532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0AE26-501F-45A4-84F4-017C6984805A}"/>
              </a:ext>
            </a:extLst>
          </p:cNvPr>
          <p:cNvSpPr/>
          <p:nvPr/>
        </p:nvSpPr>
        <p:spPr>
          <a:xfrm>
            <a:off x="48445" y="5925144"/>
            <a:ext cx="125230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2"/>
              </a:rPr>
              <a:t>http://siimland.com/what-to-feed-your-neocortex-to-boost-brain-power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r>
              <a:rPr lang="de-DE" sz="1600" dirty="0">
                <a:hlinkClick r:id="rId3"/>
              </a:rPr>
              <a:t>https://www.shutterstock.com/video/clip-540940-stock-footage--d-render-xray-style-image-of-the-human-brain-hd.html</a:t>
            </a:r>
            <a:endParaRPr lang="de-DE" sz="1600" dirty="0"/>
          </a:p>
          <a:p>
            <a:r>
              <a:rPr lang="de-DE" sz="1600" dirty="0"/>
              <a:t>  </a:t>
            </a:r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3542A-DF2D-4916-A5CB-9CDE64F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2" y="237574"/>
            <a:ext cx="5832311" cy="5832311"/>
          </a:xfrm>
          <a:prstGeom prst="rect">
            <a:avLst/>
          </a:prstGeom>
        </p:spPr>
      </p:pic>
      <p:sp>
        <p:nvSpPr>
          <p:cNvPr id="10" name="Rectangular Callout 47">
            <a:extLst>
              <a:ext uri="{FF2B5EF4-FFF2-40B4-BE49-F238E27FC236}">
                <a16:creationId xmlns:a16="http://schemas.microsoft.com/office/drawing/2014/main" id="{67CFFA0E-08A2-4C44-B971-37F5855E028C}"/>
              </a:ext>
            </a:extLst>
          </p:cNvPr>
          <p:cNvSpPr/>
          <p:nvPr/>
        </p:nvSpPr>
        <p:spPr>
          <a:xfrm>
            <a:off x="9539042" y="1185349"/>
            <a:ext cx="1702707" cy="821887"/>
          </a:xfrm>
          <a:prstGeom prst="wedgeRectCallout">
            <a:avLst>
              <a:gd name="adj1" fmla="val -150705"/>
              <a:gd name="adj2" fmla="val 39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Neocortex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rational)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E22C-21D0-4F43-A0C2-25354F0E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Brain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ular Callout 47">
            <a:extLst>
              <a:ext uri="{FF2B5EF4-FFF2-40B4-BE49-F238E27FC236}">
                <a16:creationId xmlns:a16="http://schemas.microsoft.com/office/drawing/2014/main" id="{CA65DE4C-7CB6-47C4-8715-9A1D571E36D7}"/>
              </a:ext>
            </a:extLst>
          </p:cNvPr>
          <p:cNvSpPr/>
          <p:nvPr/>
        </p:nvSpPr>
        <p:spPr>
          <a:xfrm>
            <a:off x="9588496" y="3038475"/>
            <a:ext cx="1702707" cy="917574"/>
          </a:xfrm>
          <a:prstGeom prst="wedgeRectCallout">
            <a:avLst>
              <a:gd name="adj1" fmla="val -223613"/>
              <a:gd name="adj2" fmla="val -76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Limbic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emotional)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3" name="Rectangular Callout 47">
            <a:extLst>
              <a:ext uri="{FF2B5EF4-FFF2-40B4-BE49-F238E27FC236}">
                <a16:creationId xmlns:a16="http://schemas.microsoft.com/office/drawing/2014/main" id="{E06C4527-5CBC-4C9F-9A2E-6500202A7480}"/>
              </a:ext>
            </a:extLst>
          </p:cNvPr>
          <p:cNvSpPr/>
          <p:nvPr/>
        </p:nvSpPr>
        <p:spPr>
          <a:xfrm>
            <a:off x="2256645" y="4210568"/>
            <a:ext cx="1702707" cy="917574"/>
          </a:xfrm>
          <a:prstGeom prst="wedgeRectCallout">
            <a:avLst>
              <a:gd name="adj1" fmla="val 121721"/>
              <a:gd name="adj2" fmla="val -77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Reptilian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(instinctual)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5762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PhD Intro.potx" id="{D653FBB1-FC87-4C75-9B1C-84EB3ECEDCAC}" vid="{3353A55C-599F-4FEF-9AC8-6BEC1569E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8" ma:contentTypeDescription="Create a new document." ma:contentTypeScope="" ma:versionID="30982ebeec3510c6cd74b32e8b2ffed0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287d84eac47f6705ecfc26641689866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BA03C2-4112-4173-8FDF-A5ED5A0464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cc13621-6d3d-4d78-9ce5-6d8b4bd26ae6"/>
    <ds:schemaRef ds:uri="http://purl.org/dc/terms/"/>
    <ds:schemaRef ds:uri="755e9906-0e2e-4cf2-89ae-bd15d7c97d6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83B4299-90F0-43B7-BD6E-CAFF882DA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e9906-0e2e-4cf2-89ae-bd15d7c97d6f"/>
    <ds:schemaRef ds:uri="4cc13621-6d3d-4d78-9ce5-6d8b4bd2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MyPhD Intro</Template>
  <TotalTime>0</TotalTime>
  <Words>1418</Words>
  <Application>Microsoft Office PowerPoint</Application>
  <PresentationFormat>Custom</PresentationFormat>
  <Paragraphs>236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Cambria Math</vt:lpstr>
      <vt:lpstr>Consolas</vt:lpstr>
      <vt:lpstr>Linux Libertine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PowerPoint Presentation</vt:lpstr>
      <vt:lpstr>AI / ML</vt:lpstr>
      <vt:lpstr>Perceptron</vt:lpstr>
      <vt:lpstr>Multilayer ANN</vt:lpstr>
      <vt:lpstr>Backpropagation</vt:lpstr>
      <vt:lpstr>RNN</vt:lpstr>
      <vt:lpstr>NEOCORTEX</vt:lpstr>
      <vt:lpstr>Brain</vt:lpstr>
      <vt:lpstr>Neuron</vt:lpstr>
      <vt:lpstr>Neuron</vt:lpstr>
      <vt:lpstr>Layers and columns in neocortex</vt:lpstr>
      <vt:lpstr>Model of a cortical column</vt:lpstr>
      <vt:lpstr>Layers and columns in neocortex</vt:lpstr>
      <vt:lpstr>Cortical column with mini-columns</vt:lpstr>
      <vt:lpstr>Hierarchical Semantic Layers</vt:lpstr>
      <vt:lpstr>Hierarchical Temporal Memory Cortical Algorithm</vt:lpstr>
      <vt:lpstr>HTM CLA two algorithms</vt:lpstr>
      <vt:lpstr>ENCODER</vt:lpstr>
      <vt:lpstr>What is an encoder?</vt:lpstr>
      <vt:lpstr>Parts of inner ear - Cochlea</vt:lpstr>
      <vt:lpstr>Encoding of scalar values</vt:lpstr>
      <vt:lpstr>Example: Encoding of scalar values</vt:lpstr>
      <vt:lpstr>DateTime encoder</vt:lpstr>
      <vt:lpstr>Definitions</vt:lpstr>
      <vt:lpstr>Capacity and Density</vt:lpstr>
      <vt:lpstr>Using encoder</vt:lpstr>
      <vt:lpstr>SPATIAL POOLER</vt:lpstr>
      <vt:lpstr>What is the Spatial Pooler?</vt:lpstr>
      <vt:lpstr>MNIST image of digits</vt:lpstr>
      <vt:lpstr>Inhibition Radius</vt:lpstr>
      <vt:lpstr>Using SpatialPooler</vt:lpstr>
      <vt:lpstr>Using SpatialPooler</vt:lpstr>
      <vt:lpstr>SpatialPooler Compute() nethod</vt:lpstr>
      <vt:lpstr>Examples for Spatial Pooler</vt:lpstr>
      <vt:lpstr>TEMPORAL MEMORY</vt:lpstr>
      <vt:lpstr>Examples for Temporal Memory</vt:lpstr>
      <vt:lpstr>Layers Model &amp; Sequence Memory</vt:lpstr>
      <vt:lpstr>References</vt:lpstr>
      <vt:lpstr>Thank  You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2018-01-31T08:43:06Z</dcterms:created>
  <dcterms:modified xsi:type="dcterms:W3CDTF">2019-12-09T15:57:43Z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